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87" r:id="rId5"/>
    <p:sldMasterId id="2147483736" r:id="rId6"/>
    <p:sldMasterId id="2147483745" r:id="rId7"/>
  </p:sldMasterIdLst>
  <p:notesMasterIdLst>
    <p:notesMasterId r:id="rId23"/>
  </p:notesMasterIdLst>
  <p:sldIdLst>
    <p:sldId id="955" r:id="rId8"/>
    <p:sldId id="952" r:id="rId9"/>
    <p:sldId id="1763" r:id="rId10"/>
    <p:sldId id="1146" r:id="rId11"/>
    <p:sldId id="964" r:id="rId12"/>
    <p:sldId id="1070" r:id="rId13"/>
    <p:sldId id="1069" r:id="rId14"/>
    <p:sldId id="1071" r:id="rId15"/>
    <p:sldId id="1073" r:id="rId16"/>
    <p:sldId id="1765" r:id="rId17"/>
    <p:sldId id="1762" r:id="rId18"/>
    <p:sldId id="1768" r:id="rId19"/>
    <p:sldId id="1767" r:id="rId20"/>
    <p:sldId id="1766" r:id="rId21"/>
    <p:sldId id="10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0" y="-4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EED18-4565-4BF6-905B-B7540214554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A225F-7152-404B-BC9A-A8631120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02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5C577-9BCD-6148-D6B9-47F301E65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16A448-74FC-050E-2FBB-3FC7B18B2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4AFF4-D966-B2BC-A957-7FE40365A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267FA-BFFA-916C-E421-13F3B5525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5D0A-C381-FF48-D1B6-C9EE8FF2E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99556-1A52-1F54-6A37-6890979B3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32E4A-B2BD-FE3F-2E67-F07B018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60-4702-906C-8F48-ADCB357C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AA21F-EE25-362C-9148-C2060583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7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4309-7C3B-FBF1-101E-83251D3E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35B38-CEBC-3BBD-AB2F-0AB2C5AD3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5B3E-01F4-0780-971B-BD836BF8C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ABBDC-12C2-648B-05D9-7926E572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D2CCB-EA38-180D-565F-2BADAFFB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DF6B87-FE0A-2A8E-C6D5-0CF39E9F5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D0728-3C16-B5B4-2AAE-38AB07485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8168B-C5C5-40A7-22CF-969F880A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05D40-64E7-FC5D-A1B5-5E1C26B9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896CC-30C2-1A8D-7BEB-5657A2C0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77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558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24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2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22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483D13-6DD3-40B5-B94A-22A72B88E3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38960" y="3617088"/>
            <a:ext cx="1281061" cy="1542737"/>
          </a:xfrm>
          <a:custGeom>
            <a:avLst/>
            <a:gdLst>
              <a:gd name="connsiteX0" fmla="*/ 0 w 2562456"/>
              <a:gd name="connsiteY0" fmla="*/ 0 h 3085473"/>
              <a:gd name="connsiteX1" fmla="*/ 2562456 w 2562456"/>
              <a:gd name="connsiteY1" fmla="*/ 0 h 3085473"/>
              <a:gd name="connsiteX2" fmla="*/ 2562456 w 2562456"/>
              <a:gd name="connsiteY2" fmla="*/ 3085473 h 3085473"/>
              <a:gd name="connsiteX3" fmla="*/ 0 w 2562456"/>
              <a:gd name="connsiteY3" fmla="*/ 3085473 h 308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2456" h="3085473">
                <a:moveTo>
                  <a:pt x="0" y="0"/>
                </a:moveTo>
                <a:lnTo>
                  <a:pt x="2562456" y="0"/>
                </a:lnTo>
                <a:lnTo>
                  <a:pt x="2562456" y="3085473"/>
                </a:lnTo>
                <a:lnTo>
                  <a:pt x="0" y="308547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223C6C0-40B2-4B91-8B1C-E3376A7BC5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9199" y="503585"/>
            <a:ext cx="1869580" cy="1855686"/>
          </a:xfrm>
          <a:custGeom>
            <a:avLst/>
            <a:gdLst>
              <a:gd name="connsiteX0" fmla="*/ 0 w 3739647"/>
              <a:gd name="connsiteY0" fmla="*/ 0 h 3711371"/>
              <a:gd name="connsiteX1" fmla="*/ 3739647 w 3739647"/>
              <a:gd name="connsiteY1" fmla="*/ 0 h 3711371"/>
              <a:gd name="connsiteX2" fmla="*/ 3739647 w 3739647"/>
              <a:gd name="connsiteY2" fmla="*/ 3711371 h 3711371"/>
              <a:gd name="connsiteX3" fmla="*/ 0 w 3739647"/>
              <a:gd name="connsiteY3" fmla="*/ 3711371 h 371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647" h="3711371">
                <a:moveTo>
                  <a:pt x="0" y="0"/>
                </a:moveTo>
                <a:lnTo>
                  <a:pt x="3739647" y="0"/>
                </a:lnTo>
                <a:lnTo>
                  <a:pt x="3739647" y="3711371"/>
                </a:lnTo>
                <a:lnTo>
                  <a:pt x="0" y="3711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0AAA611-0D8A-4CBD-84B9-375447BB51A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0055" y="4461938"/>
            <a:ext cx="1869580" cy="1084781"/>
          </a:xfrm>
          <a:custGeom>
            <a:avLst/>
            <a:gdLst>
              <a:gd name="connsiteX0" fmla="*/ 0 w 3739647"/>
              <a:gd name="connsiteY0" fmla="*/ 0 h 2169562"/>
              <a:gd name="connsiteX1" fmla="*/ 3739647 w 3739647"/>
              <a:gd name="connsiteY1" fmla="*/ 0 h 2169562"/>
              <a:gd name="connsiteX2" fmla="*/ 3739647 w 3739647"/>
              <a:gd name="connsiteY2" fmla="*/ 2169562 h 2169562"/>
              <a:gd name="connsiteX3" fmla="*/ 0 w 3739647"/>
              <a:gd name="connsiteY3" fmla="*/ 2169562 h 21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647" h="2169562">
                <a:moveTo>
                  <a:pt x="0" y="0"/>
                </a:moveTo>
                <a:lnTo>
                  <a:pt x="3739647" y="0"/>
                </a:lnTo>
                <a:lnTo>
                  <a:pt x="3739647" y="2169562"/>
                </a:lnTo>
                <a:lnTo>
                  <a:pt x="0" y="216956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EE5DA75-D57A-445B-800D-4D886BEE4E5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4024" y="3731007"/>
            <a:ext cx="1231893" cy="1205416"/>
          </a:xfrm>
          <a:custGeom>
            <a:avLst/>
            <a:gdLst>
              <a:gd name="connsiteX0" fmla="*/ 0 w 2464106"/>
              <a:gd name="connsiteY0" fmla="*/ 0 h 2410831"/>
              <a:gd name="connsiteX1" fmla="*/ 2464106 w 2464106"/>
              <a:gd name="connsiteY1" fmla="*/ 0 h 2410831"/>
              <a:gd name="connsiteX2" fmla="*/ 2464106 w 2464106"/>
              <a:gd name="connsiteY2" fmla="*/ 2410831 h 2410831"/>
              <a:gd name="connsiteX3" fmla="*/ 0 w 2464106"/>
              <a:gd name="connsiteY3" fmla="*/ 2410831 h 241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4106" h="2410831">
                <a:moveTo>
                  <a:pt x="0" y="0"/>
                </a:moveTo>
                <a:lnTo>
                  <a:pt x="2464106" y="0"/>
                </a:lnTo>
                <a:lnTo>
                  <a:pt x="2464106" y="2410831"/>
                </a:lnTo>
                <a:lnTo>
                  <a:pt x="0" y="241083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9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1E21332-A97F-43A7-8DF8-072F9064AA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6525" y="5170141"/>
            <a:ext cx="1995716" cy="1122590"/>
          </a:xfrm>
          <a:custGeom>
            <a:avLst/>
            <a:gdLst>
              <a:gd name="connsiteX0" fmla="*/ 0 w 3991951"/>
              <a:gd name="connsiteY0" fmla="*/ 0 h 2245180"/>
              <a:gd name="connsiteX1" fmla="*/ 3991951 w 3991951"/>
              <a:gd name="connsiteY1" fmla="*/ 0 h 2245180"/>
              <a:gd name="connsiteX2" fmla="*/ 3991951 w 3991951"/>
              <a:gd name="connsiteY2" fmla="*/ 2245180 h 2245180"/>
              <a:gd name="connsiteX3" fmla="*/ 0 w 3991951"/>
              <a:gd name="connsiteY3" fmla="*/ 2245180 h 224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1951" h="2245180">
                <a:moveTo>
                  <a:pt x="0" y="0"/>
                </a:moveTo>
                <a:lnTo>
                  <a:pt x="3991951" y="0"/>
                </a:lnTo>
                <a:lnTo>
                  <a:pt x="3991951" y="2245180"/>
                </a:lnTo>
                <a:lnTo>
                  <a:pt x="0" y="224518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AD58F5-2ECB-43D8-994C-B84B1B33D3E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7185" y="1041102"/>
            <a:ext cx="1995716" cy="1122590"/>
          </a:xfrm>
          <a:custGeom>
            <a:avLst/>
            <a:gdLst>
              <a:gd name="connsiteX0" fmla="*/ 0 w 3991951"/>
              <a:gd name="connsiteY0" fmla="*/ 0 h 2245180"/>
              <a:gd name="connsiteX1" fmla="*/ 3991951 w 3991951"/>
              <a:gd name="connsiteY1" fmla="*/ 0 h 2245180"/>
              <a:gd name="connsiteX2" fmla="*/ 3991951 w 3991951"/>
              <a:gd name="connsiteY2" fmla="*/ 2245180 h 2245180"/>
              <a:gd name="connsiteX3" fmla="*/ 0 w 3991951"/>
              <a:gd name="connsiteY3" fmla="*/ 2245180 h 224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1951" h="2245180">
                <a:moveTo>
                  <a:pt x="0" y="0"/>
                </a:moveTo>
                <a:lnTo>
                  <a:pt x="3991951" y="0"/>
                </a:lnTo>
                <a:lnTo>
                  <a:pt x="3991951" y="2245180"/>
                </a:lnTo>
                <a:lnTo>
                  <a:pt x="0" y="224518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D9641E-A634-4742-98B2-F131FBB94E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3598" y="3608296"/>
            <a:ext cx="1995716" cy="1360940"/>
          </a:xfrm>
          <a:custGeom>
            <a:avLst/>
            <a:gdLst>
              <a:gd name="connsiteX0" fmla="*/ 0 w 3991951"/>
              <a:gd name="connsiteY0" fmla="*/ 0 h 2721879"/>
              <a:gd name="connsiteX1" fmla="*/ 3991951 w 3991951"/>
              <a:gd name="connsiteY1" fmla="*/ 0 h 2721879"/>
              <a:gd name="connsiteX2" fmla="*/ 3991951 w 3991951"/>
              <a:gd name="connsiteY2" fmla="*/ 2721879 h 2721879"/>
              <a:gd name="connsiteX3" fmla="*/ 0 w 3991951"/>
              <a:gd name="connsiteY3" fmla="*/ 2721879 h 27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1951" h="2721879">
                <a:moveTo>
                  <a:pt x="0" y="0"/>
                </a:moveTo>
                <a:lnTo>
                  <a:pt x="3991951" y="0"/>
                </a:lnTo>
                <a:lnTo>
                  <a:pt x="3991951" y="2721879"/>
                </a:lnTo>
                <a:lnTo>
                  <a:pt x="0" y="272187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0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550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EDC9F4-A7C4-4676-AB6E-7148F858097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2823488"/>
              <a:gd name="connsiteY0" fmla="*/ 0 h 13716000"/>
              <a:gd name="connsiteX1" fmla="*/ 22823488 w 22823488"/>
              <a:gd name="connsiteY1" fmla="*/ 0 h 13716000"/>
              <a:gd name="connsiteX2" fmla="*/ 22823488 w 22823488"/>
              <a:gd name="connsiteY2" fmla="*/ 13716000 h 13716000"/>
              <a:gd name="connsiteX3" fmla="*/ 0 w 2282348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23488" h="13716000">
                <a:moveTo>
                  <a:pt x="0" y="0"/>
                </a:moveTo>
                <a:lnTo>
                  <a:pt x="22823488" y="0"/>
                </a:lnTo>
                <a:lnTo>
                  <a:pt x="22823488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7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9AE6-76AD-5B48-0033-C3B6B4BE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87156-E6CE-92A5-4D67-7340065D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3F88C-34F0-7223-974E-BC0D59DC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CBA8A-A044-6560-D073-5E2A8BA3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97211-7752-A1EC-5FE6-04C33DAA1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32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948602-5320-4DCD-94A3-2CB80716ED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3" y="647700"/>
            <a:ext cx="5314258" cy="55245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2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948602-5320-4DCD-94A3-2CB80716ED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3" y="647700"/>
            <a:ext cx="10628516" cy="55245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5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0F4C81-9939-41D0-86EF-EA52E53D1D3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27269" y="1119808"/>
            <a:ext cx="2537461" cy="2537791"/>
          </a:xfrm>
          <a:custGeom>
            <a:avLst/>
            <a:gdLst>
              <a:gd name="connsiteX0" fmla="*/ 2537791 w 5075582"/>
              <a:gd name="connsiteY0" fmla="*/ 0 h 5075582"/>
              <a:gd name="connsiteX1" fmla="*/ 5075582 w 5075582"/>
              <a:gd name="connsiteY1" fmla="*/ 2537791 h 5075582"/>
              <a:gd name="connsiteX2" fmla="*/ 2537791 w 5075582"/>
              <a:gd name="connsiteY2" fmla="*/ 5075582 h 5075582"/>
              <a:gd name="connsiteX3" fmla="*/ 0 w 5075582"/>
              <a:gd name="connsiteY3" fmla="*/ 2537791 h 5075582"/>
              <a:gd name="connsiteX4" fmla="*/ 2537791 w 5075582"/>
              <a:gd name="connsiteY4" fmla="*/ 0 h 50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582" h="5075582">
                <a:moveTo>
                  <a:pt x="2537791" y="0"/>
                </a:moveTo>
                <a:cubicBezTo>
                  <a:pt x="3939374" y="0"/>
                  <a:pt x="5075582" y="1136208"/>
                  <a:pt x="5075582" y="2537791"/>
                </a:cubicBezTo>
                <a:cubicBezTo>
                  <a:pt x="5075582" y="3939374"/>
                  <a:pt x="3939374" y="5075582"/>
                  <a:pt x="2537791" y="5075582"/>
                </a:cubicBezTo>
                <a:cubicBezTo>
                  <a:pt x="1136208" y="5075582"/>
                  <a:pt x="0" y="3939374"/>
                  <a:pt x="0" y="2537791"/>
                </a:cubicBezTo>
                <a:cubicBezTo>
                  <a:pt x="0" y="1136208"/>
                  <a:pt x="1136208" y="0"/>
                  <a:pt x="253779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05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90EE7DA-954F-470F-B4FB-970B1042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26197" y="1082616"/>
            <a:ext cx="3139606" cy="4692770"/>
          </a:xfrm>
          <a:custGeom>
            <a:avLst/>
            <a:gdLst>
              <a:gd name="connsiteX0" fmla="*/ 0 w 6280030"/>
              <a:gd name="connsiteY0" fmla="*/ 0 h 9385539"/>
              <a:gd name="connsiteX1" fmla="*/ 6280030 w 6280030"/>
              <a:gd name="connsiteY1" fmla="*/ 0 h 9385539"/>
              <a:gd name="connsiteX2" fmla="*/ 6280030 w 6280030"/>
              <a:gd name="connsiteY2" fmla="*/ 9385539 h 9385539"/>
              <a:gd name="connsiteX3" fmla="*/ 0 w 6280030"/>
              <a:gd name="connsiteY3" fmla="*/ 9385539 h 938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0030" h="9385539">
                <a:moveTo>
                  <a:pt x="0" y="0"/>
                </a:moveTo>
                <a:lnTo>
                  <a:pt x="6280030" y="0"/>
                </a:lnTo>
                <a:lnTo>
                  <a:pt x="6280030" y="9385539"/>
                </a:lnTo>
                <a:lnTo>
                  <a:pt x="0" y="938553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dist="266700" dir="2700000" algn="tl" rotWithShape="0">
              <a:prstClr val="black">
                <a:alpha val="23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 L -0.02246 -0.05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6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B2A7E9-3614-483C-A98C-8ECE0BE80B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21259800"/>
              <a:gd name="connsiteY0" fmla="*/ 0 h 11049000"/>
              <a:gd name="connsiteX1" fmla="*/ 21259800 w 21259800"/>
              <a:gd name="connsiteY1" fmla="*/ 0 h 11049000"/>
              <a:gd name="connsiteX2" fmla="*/ 21259800 w 21259800"/>
              <a:gd name="connsiteY2" fmla="*/ 11049000 h 11049000"/>
              <a:gd name="connsiteX3" fmla="*/ 0 w 2125980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9800" h="11049000">
                <a:moveTo>
                  <a:pt x="0" y="0"/>
                </a:moveTo>
                <a:lnTo>
                  <a:pt x="21259800" y="0"/>
                </a:lnTo>
                <a:lnTo>
                  <a:pt x="2125980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22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B2A7E9-3614-483C-A98C-8ECE0BE80B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6788" y="647700"/>
            <a:ext cx="7793470" cy="5524500"/>
          </a:xfrm>
          <a:custGeom>
            <a:avLst/>
            <a:gdLst>
              <a:gd name="connsiteX0" fmla="*/ 0 w 21259800"/>
              <a:gd name="connsiteY0" fmla="*/ 0 h 11049000"/>
              <a:gd name="connsiteX1" fmla="*/ 21259800 w 21259800"/>
              <a:gd name="connsiteY1" fmla="*/ 0 h 11049000"/>
              <a:gd name="connsiteX2" fmla="*/ 21259800 w 21259800"/>
              <a:gd name="connsiteY2" fmla="*/ 11049000 h 11049000"/>
              <a:gd name="connsiteX3" fmla="*/ 0 w 2125980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9800" h="11049000">
                <a:moveTo>
                  <a:pt x="0" y="0"/>
                </a:moveTo>
                <a:lnTo>
                  <a:pt x="21259800" y="0"/>
                </a:lnTo>
                <a:lnTo>
                  <a:pt x="2125980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7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B06C0-CBE8-405B-8A49-1EDA08527E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6817" y="1035169"/>
            <a:ext cx="3476803" cy="4917057"/>
          </a:xfrm>
          <a:custGeom>
            <a:avLst/>
            <a:gdLst>
              <a:gd name="connsiteX0" fmla="*/ 0 w 10629900"/>
              <a:gd name="connsiteY0" fmla="*/ 0 h 13715999"/>
              <a:gd name="connsiteX1" fmla="*/ 10629900 w 10629900"/>
              <a:gd name="connsiteY1" fmla="*/ 0 h 13715999"/>
              <a:gd name="connsiteX2" fmla="*/ 10629900 w 10629900"/>
              <a:gd name="connsiteY2" fmla="*/ 13715999 h 13715999"/>
              <a:gd name="connsiteX3" fmla="*/ 0 w 1062990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900" h="13715999">
                <a:moveTo>
                  <a:pt x="0" y="0"/>
                </a:moveTo>
                <a:lnTo>
                  <a:pt x="10629900" y="0"/>
                </a:lnTo>
                <a:lnTo>
                  <a:pt x="10629900" y="13715999"/>
                </a:lnTo>
                <a:lnTo>
                  <a:pt x="0" y="137159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4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13DB9B-D378-4E6B-8FA4-452DF397F2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1"/>
            <a:ext cx="5314258" cy="6858000"/>
          </a:xfrm>
          <a:custGeom>
            <a:avLst/>
            <a:gdLst>
              <a:gd name="connsiteX0" fmla="*/ 0 w 10629900"/>
              <a:gd name="connsiteY0" fmla="*/ 0 h 13715999"/>
              <a:gd name="connsiteX1" fmla="*/ 10629900 w 10629900"/>
              <a:gd name="connsiteY1" fmla="*/ 0 h 13715999"/>
              <a:gd name="connsiteX2" fmla="*/ 10629900 w 10629900"/>
              <a:gd name="connsiteY2" fmla="*/ 13715999 h 13715999"/>
              <a:gd name="connsiteX3" fmla="*/ 0 w 1062990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900" h="13715999">
                <a:moveTo>
                  <a:pt x="0" y="0"/>
                </a:moveTo>
                <a:lnTo>
                  <a:pt x="10629900" y="0"/>
                </a:lnTo>
                <a:lnTo>
                  <a:pt x="10629900" y="13715999"/>
                </a:lnTo>
                <a:lnTo>
                  <a:pt x="0" y="137159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5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51805" y="1941447"/>
            <a:ext cx="5288390" cy="2975107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accent3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00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75">
            <a:extLst>
              <a:ext uri="{FF2B5EF4-FFF2-40B4-BE49-F238E27FC236}">
                <a16:creationId xmlns:a16="http://schemas.microsoft.com/office/drawing/2014/main" id="{E663C24A-6D61-4CE5-B812-FEFFD014239B}"/>
              </a:ext>
            </a:extLst>
          </p:cNvPr>
          <p:cNvSpPr>
            <a:spLocks noGrp="1" noChangeAspect="1"/>
          </p:cNvSpPr>
          <p:nvPr>
            <p:ph type="pic" sz="quarter" idx="57"/>
          </p:nvPr>
        </p:nvSpPr>
        <p:spPr>
          <a:xfrm>
            <a:off x="-657118" y="-149065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9" name="Picture Placeholder 75">
            <a:extLst>
              <a:ext uri="{FF2B5EF4-FFF2-40B4-BE49-F238E27FC236}">
                <a16:creationId xmlns:a16="http://schemas.microsoft.com/office/drawing/2014/main" id="{FC0F3EFD-29EA-4CF3-945D-F2BDFE1089BA}"/>
              </a:ext>
            </a:extLst>
          </p:cNvPr>
          <p:cNvSpPr>
            <a:spLocks noGrp="1" noChangeAspect="1"/>
          </p:cNvSpPr>
          <p:nvPr>
            <p:ph type="pic" sz="quarter" idx="58"/>
          </p:nvPr>
        </p:nvSpPr>
        <p:spPr>
          <a:xfrm>
            <a:off x="-2891069" y="-23119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1" name="Picture Placeholder 75">
            <a:extLst>
              <a:ext uri="{FF2B5EF4-FFF2-40B4-BE49-F238E27FC236}">
                <a16:creationId xmlns:a16="http://schemas.microsoft.com/office/drawing/2014/main" id="{03EDB8AD-F804-43C3-A0D1-C12D7225E290}"/>
              </a:ext>
            </a:extLst>
          </p:cNvPr>
          <p:cNvSpPr>
            <a:spLocks noGrp="1" noChangeAspect="1"/>
          </p:cNvSpPr>
          <p:nvPr>
            <p:ph type="pic" sz="quarter" idx="50"/>
          </p:nvPr>
        </p:nvSpPr>
        <p:spPr>
          <a:xfrm>
            <a:off x="1728774" y="-113977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2" name="Picture Placeholder 75">
            <a:extLst>
              <a:ext uri="{FF2B5EF4-FFF2-40B4-BE49-F238E27FC236}">
                <a16:creationId xmlns:a16="http://schemas.microsoft.com/office/drawing/2014/main" id="{C5D21686-787F-4D1D-8E80-E2508F394D2B}"/>
              </a:ext>
            </a:extLst>
          </p:cNvPr>
          <p:cNvSpPr>
            <a:spLocks noGrp="1" noChangeAspect="1"/>
          </p:cNvSpPr>
          <p:nvPr>
            <p:ph type="pic" sz="quarter" idx="51"/>
          </p:nvPr>
        </p:nvSpPr>
        <p:spPr>
          <a:xfrm>
            <a:off x="-505177" y="11968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3" name="Picture Placeholder 75">
            <a:extLst>
              <a:ext uri="{FF2B5EF4-FFF2-40B4-BE49-F238E27FC236}">
                <a16:creationId xmlns:a16="http://schemas.microsoft.com/office/drawing/2014/main" id="{A4D6FD94-3DFB-4DD1-A3E1-05F00BC1540C}"/>
              </a:ext>
            </a:extLst>
          </p:cNvPr>
          <p:cNvSpPr>
            <a:spLocks noGrp="1" noChangeAspect="1"/>
          </p:cNvSpPr>
          <p:nvPr>
            <p:ph type="pic" sz="quarter" idx="52"/>
          </p:nvPr>
        </p:nvSpPr>
        <p:spPr>
          <a:xfrm>
            <a:off x="-2739128" y="137914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8" name="Picture Placeholder 75">
            <a:extLst>
              <a:ext uri="{FF2B5EF4-FFF2-40B4-BE49-F238E27FC236}">
                <a16:creationId xmlns:a16="http://schemas.microsoft.com/office/drawing/2014/main" id="{6CAD025C-A654-4C88-A249-7079110D412A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>
          <a:xfrm>
            <a:off x="3949279" y="-68660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9" name="Picture Placeholder 75">
            <a:extLst>
              <a:ext uri="{FF2B5EF4-FFF2-40B4-BE49-F238E27FC236}">
                <a16:creationId xmlns:a16="http://schemas.microsoft.com/office/drawing/2014/main" id="{7D2A6AB2-B1B6-4E6E-A516-1624DC823BCE}"/>
              </a:ext>
            </a:extLst>
          </p:cNvPr>
          <p:cNvSpPr>
            <a:spLocks noGrp="1" noChangeAspect="1"/>
          </p:cNvSpPr>
          <p:nvPr>
            <p:ph type="pic" sz="quarter" idx="44"/>
          </p:nvPr>
        </p:nvSpPr>
        <p:spPr>
          <a:xfrm>
            <a:off x="1715328" y="57285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0" name="Picture Placeholder 75">
            <a:extLst>
              <a:ext uri="{FF2B5EF4-FFF2-40B4-BE49-F238E27FC236}">
                <a16:creationId xmlns:a16="http://schemas.microsoft.com/office/drawing/2014/main" id="{9DD0859E-1EE8-4927-8BB2-F5754D3BD7BB}"/>
              </a:ext>
            </a:extLst>
          </p:cNvPr>
          <p:cNvSpPr>
            <a:spLocks noGrp="1" noChangeAspect="1"/>
          </p:cNvSpPr>
          <p:nvPr>
            <p:ph type="pic" sz="quarter" idx="45"/>
          </p:nvPr>
        </p:nvSpPr>
        <p:spPr>
          <a:xfrm>
            <a:off x="-518622" y="183231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" name="Picture Placeholder 75">
            <a:extLst>
              <a:ext uri="{FF2B5EF4-FFF2-40B4-BE49-F238E27FC236}">
                <a16:creationId xmlns:a16="http://schemas.microsoft.com/office/drawing/2014/main" id="{F9FC8C08-0383-4EC2-82BB-1133D3D229E0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>
          <a:xfrm>
            <a:off x="-2752573" y="309176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07EBF97-CA98-44E9-938D-F451E62350C1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942516" y="-68660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3D16D7ED-FD8B-4316-A459-2B2FB95393A8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4708566" y="57285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0CDD9022-DE91-4943-A173-2B143DF81A30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2474615" y="183231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ABE95176-571E-450E-92C4-6C81EA4C7A3E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>
          <a:xfrm>
            <a:off x="240664" y="309176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75">
            <a:extLst>
              <a:ext uri="{FF2B5EF4-FFF2-40B4-BE49-F238E27FC236}">
                <a16:creationId xmlns:a16="http://schemas.microsoft.com/office/drawing/2014/main" id="{3EFAEF24-F8F9-40CF-94FB-D6695C184868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-1993286" y="435122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672465" y="-53115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FEAB132E-72A8-4AAE-84A4-48B1A95CEE6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7438514" y="72830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243FAE32-B9F4-4AE7-AE82-22570A22956A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4564" y="198776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2DB54D1-378A-4542-9D02-E25B5BADC36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970613" y="32472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8FFD3707-289A-4097-A634-5DFE56AC06FE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36662" y="450667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54A7639C-C713-48A6-BCBD-272206505DD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-1497288" y="5766134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EADC1BA6-7445-4738-896F-F25E3B51C12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0280074" y="81369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C2B339F4-9FE6-4B11-BADC-2E50B1ADD1F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8046124" y="207314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75">
            <a:extLst>
              <a:ext uri="{FF2B5EF4-FFF2-40B4-BE49-F238E27FC236}">
                <a16:creationId xmlns:a16="http://schemas.microsoft.com/office/drawing/2014/main" id="{FFE71006-16E5-457F-9B4E-4C8C74041CF2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5812173" y="333260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6DDB9485-9DF7-49C5-ADFC-F845200EBD6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3578222" y="459206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C2FEBF29-F3C4-44EB-A394-6B97F83C159B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344272" y="58515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3" name="Picture Placeholder 75">
            <a:extLst>
              <a:ext uri="{FF2B5EF4-FFF2-40B4-BE49-F238E27FC236}">
                <a16:creationId xmlns:a16="http://schemas.microsoft.com/office/drawing/2014/main" id="{2F015E8F-22EA-4453-8367-140895DC3255}"/>
              </a:ext>
            </a:extLst>
          </p:cNvPr>
          <p:cNvSpPr>
            <a:spLocks noGrp="1" noChangeAspect="1"/>
          </p:cNvSpPr>
          <p:nvPr>
            <p:ph type="pic" sz="quarter" idx="62"/>
          </p:nvPr>
        </p:nvSpPr>
        <p:spPr>
          <a:xfrm>
            <a:off x="10348604" y="245607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4" name="Picture Placeholder 75">
            <a:extLst>
              <a:ext uri="{FF2B5EF4-FFF2-40B4-BE49-F238E27FC236}">
                <a16:creationId xmlns:a16="http://schemas.microsoft.com/office/drawing/2014/main" id="{38BD2839-9FD8-4A47-8C6C-BA555D30B060}"/>
              </a:ext>
            </a:extLst>
          </p:cNvPr>
          <p:cNvSpPr>
            <a:spLocks noGrp="1" noChangeAspect="1"/>
          </p:cNvSpPr>
          <p:nvPr>
            <p:ph type="pic" sz="quarter" idx="63"/>
          </p:nvPr>
        </p:nvSpPr>
        <p:spPr>
          <a:xfrm>
            <a:off x="8114654" y="371553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5" name="Picture Placeholder 75">
            <a:extLst>
              <a:ext uri="{FF2B5EF4-FFF2-40B4-BE49-F238E27FC236}">
                <a16:creationId xmlns:a16="http://schemas.microsoft.com/office/drawing/2014/main" id="{36034C35-1CBE-46E5-9904-EDC510CB644A}"/>
              </a:ext>
            </a:extLst>
          </p:cNvPr>
          <p:cNvSpPr>
            <a:spLocks noGrp="1" noChangeAspect="1"/>
          </p:cNvSpPr>
          <p:nvPr>
            <p:ph type="pic" sz="quarter" idx="64"/>
          </p:nvPr>
        </p:nvSpPr>
        <p:spPr>
          <a:xfrm>
            <a:off x="5880703" y="497498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6" name="Picture Placeholder 75">
            <a:extLst>
              <a:ext uri="{FF2B5EF4-FFF2-40B4-BE49-F238E27FC236}">
                <a16:creationId xmlns:a16="http://schemas.microsoft.com/office/drawing/2014/main" id="{507BEDBC-9F75-40C5-8467-AA2A8746E709}"/>
              </a:ext>
            </a:extLst>
          </p:cNvPr>
          <p:cNvSpPr>
            <a:spLocks noGrp="1" noChangeAspect="1"/>
          </p:cNvSpPr>
          <p:nvPr>
            <p:ph type="pic" sz="quarter" idx="65"/>
          </p:nvPr>
        </p:nvSpPr>
        <p:spPr>
          <a:xfrm>
            <a:off x="3646752" y="623444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9" name="Picture Placeholder 75">
            <a:extLst>
              <a:ext uri="{FF2B5EF4-FFF2-40B4-BE49-F238E27FC236}">
                <a16:creationId xmlns:a16="http://schemas.microsoft.com/office/drawing/2014/main" id="{AECDF11A-996B-4276-B504-5061846D8626}"/>
              </a:ext>
            </a:extLst>
          </p:cNvPr>
          <p:cNvSpPr>
            <a:spLocks noGrp="1" noChangeAspect="1"/>
          </p:cNvSpPr>
          <p:nvPr>
            <p:ph type="pic" sz="quarter" idx="68"/>
          </p:nvPr>
        </p:nvSpPr>
        <p:spPr>
          <a:xfrm>
            <a:off x="10536718" y="403782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0" name="Picture Placeholder 75">
            <a:extLst>
              <a:ext uri="{FF2B5EF4-FFF2-40B4-BE49-F238E27FC236}">
                <a16:creationId xmlns:a16="http://schemas.microsoft.com/office/drawing/2014/main" id="{18FFBB60-78C0-41D6-B988-AE90BC50278F}"/>
              </a:ext>
            </a:extLst>
          </p:cNvPr>
          <p:cNvSpPr>
            <a:spLocks noGrp="1" noChangeAspect="1"/>
          </p:cNvSpPr>
          <p:nvPr>
            <p:ph type="pic" sz="quarter" idx="69"/>
          </p:nvPr>
        </p:nvSpPr>
        <p:spPr>
          <a:xfrm>
            <a:off x="8302767" y="529728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1" name="Picture Placeholder 75">
            <a:extLst>
              <a:ext uri="{FF2B5EF4-FFF2-40B4-BE49-F238E27FC236}">
                <a16:creationId xmlns:a16="http://schemas.microsoft.com/office/drawing/2014/main" id="{157843DF-2840-468E-B1B3-C729FF5281C6}"/>
              </a:ext>
            </a:extLst>
          </p:cNvPr>
          <p:cNvSpPr>
            <a:spLocks noGrp="1" noChangeAspect="1"/>
          </p:cNvSpPr>
          <p:nvPr>
            <p:ph type="pic" sz="quarter" idx="70"/>
          </p:nvPr>
        </p:nvSpPr>
        <p:spPr>
          <a:xfrm>
            <a:off x="6068817" y="655673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5" name="Picture Placeholder 75">
            <a:extLst>
              <a:ext uri="{FF2B5EF4-FFF2-40B4-BE49-F238E27FC236}">
                <a16:creationId xmlns:a16="http://schemas.microsoft.com/office/drawing/2014/main" id="{8DF2D5D1-AC63-4DDD-BF20-41ACF22FCE4B}"/>
              </a:ext>
            </a:extLst>
          </p:cNvPr>
          <p:cNvSpPr>
            <a:spLocks noGrp="1" noChangeAspect="1"/>
          </p:cNvSpPr>
          <p:nvPr>
            <p:ph type="pic" sz="quarter" idx="74"/>
          </p:nvPr>
        </p:nvSpPr>
        <p:spPr>
          <a:xfrm>
            <a:off x="11051634" y="54640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6" name="Picture Placeholder 75">
            <a:extLst>
              <a:ext uri="{FF2B5EF4-FFF2-40B4-BE49-F238E27FC236}">
                <a16:creationId xmlns:a16="http://schemas.microsoft.com/office/drawing/2014/main" id="{3932DA6D-A9C7-4444-87EB-1B1FFD57213B}"/>
              </a:ext>
            </a:extLst>
          </p:cNvPr>
          <p:cNvSpPr>
            <a:spLocks noGrp="1" noChangeAspect="1"/>
          </p:cNvSpPr>
          <p:nvPr>
            <p:ph type="pic" sz="quarter" idx="75"/>
          </p:nvPr>
        </p:nvSpPr>
        <p:spPr>
          <a:xfrm>
            <a:off x="8817684" y="672347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1" grpId="0" animBg="1"/>
      <p:bldP spid="42" grpId="0" animBg="1"/>
      <p:bldP spid="43" grpId="0" animBg="1"/>
      <p:bldP spid="28" grpId="0" animBg="1"/>
      <p:bldP spid="29" grpId="0" animBg="1"/>
      <p:bldP spid="30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3" grpId="0" animBg="1"/>
      <p:bldP spid="54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5" grpId="0" animBg="1"/>
      <p:bldP spid="6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AD1E-7314-4159-4C95-97A00425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79663-C5EE-1C6C-AD9C-6D353152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D2FE0-CE35-F042-CE05-AD969668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9528F-257E-289C-54A8-F044A18E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5BFD4-D163-56EC-453A-7427C8F3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0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960575" y="251257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Picture Placeholder 75">
            <a:extLst>
              <a:ext uri="{FF2B5EF4-FFF2-40B4-BE49-F238E27FC236}">
                <a16:creationId xmlns:a16="http://schemas.microsoft.com/office/drawing/2014/main" id="{B73DCDD3-849B-48E9-9914-DC8C6C4930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77423" y="284578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8083A199-38E5-4ACB-BD72-CEC6E71018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480191" y="4288872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30F15E57-04C6-4909-ACB4-7ACAA591DE3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3446134" y="308710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86FBEEA4-D851-4A6C-878E-E42016D4A5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805022" y="455708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04CD476-3BC2-488C-9229-A7DD254475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40192" y="599542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5" grpId="0" animBg="1"/>
      <p:bldP spid="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DE1F0CA1-994C-4B15-BD61-C1FC8BE24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795324" y="-2019910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CCDC6E92-1B4E-4F2A-BD85-917834D7D1B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398700" y="-59406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60FE58BF-2882-4922-8BE2-DC5C806999A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1002077" y="83177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DFC0A416-BD43-4889-A746-153B68F952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092594" y="-1470698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0B4C680D-3D96-4F02-8FDE-6C344B4EA94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695970" y="-44854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75">
            <a:extLst>
              <a:ext uri="{FF2B5EF4-FFF2-40B4-BE49-F238E27FC236}">
                <a16:creationId xmlns:a16="http://schemas.microsoft.com/office/drawing/2014/main" id="{0136ECC1-14F7-404A-BB65-765B022634A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307095" y="136549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1F32264-5F7E-4A46-97AB-AABAB86F1EA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911794" y="278446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309" y="-1058251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65B77482-57E1-46FD-913A-0092573AC5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754685" y="367594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9" name="Picture Placeholder 75">
            <a:extLst>
              <a:ext uri="{FF2B5EF4-FFF2-40B4-BE49-F238E27FC236}">
                <a16:creationId xmlns:a16="http://schemas.microsoft.com/office/drawing/2014/main" id="{B37A391A-9563-4D8D-9F81-AF2A558906B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58062" y="179343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905913FF-40D6-422E-AE96-62587D32CE1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9186" y="3203785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139B3716-743D-4E4C-8E9E-28622348549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73886" y="4622758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2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3" grpId="0" animBg="1"/>
      <p:bldP spid="14" grpId="0" animBg="1"/>
      <p:bldP spid="15" grpId="0" animBg="1"/>
      <p:bldP spid="16" grpId="0" animBg="1"/>
      <p:bldP spid="2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9ECCF-26E4-460B-B63D-0178A5C20500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96647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9BE362C5-03AE-447C-8B47-3D5F404636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679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5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3423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015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1129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247592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06101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C2AD-A2F7-9C0D-EBCB-0310C229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8B19E-EFDD-6AEF-3EAB-67D598B39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13CDC-B905-83B6-2211-3C3A23438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4BEC8-4A5A-FD72-9A7F-533C6CB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69722-F29B-4519-1F33-13CD964E5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59036-42F3-10B5-7300-7480E390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787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616154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557815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672587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8354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 animBg="1"/>
      <p:bldP spid="35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129128" y="1338738"/>
            <a:ext cx="1933745" cy="4183947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9918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577872" y="1536516"/>
            <a:ext cx="4326916" cy="936193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52402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827556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113899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567925" y="2612378"/>
            <a:ext cx="3056150" cy="66124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3117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11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5192148" y="1450975"/>
            <a:ext cx="1807703" cy="393382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2" hasCustomPrompt="1"/>
          </p:nvPr>
        </p:nvSpPr>
        <p:spPr>
          <a:xfrm>
            <a:off x="3280606" y="2419668"/>
            <a:ext cx="1145391" cy="2032635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7703345" y="2237185"/>
            <a:ext cx="1339199" cy="2387124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7648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361883" y="2213968"/>
            <a:ext cx="348323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9681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619039" y="1885269"/>
            <a:ext cx="387836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69934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4577536" y="4183563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2130908" y="27914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315720" y="1400109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380268" y="4834086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1010007" y="3422821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63395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17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28910" y="247521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228910" y="211350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7228910" y="17518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7228910" y="139009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06265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048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096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144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0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38E6-E5D0-0E55-3358-5813C21A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F7D9D-DABA-BA6B-F801-60C064B7A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CE62C-1905-5180-2F90-4CA2E10DF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FA3F8-7F0A-BF82-1E36-E2141D1D1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4D2F-F381-C853-76A0-4D6EF42D0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CD431-110D-26B5-502A-62DF494AF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CAE2F4-F663-23F3-5C8A-6734BCA7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96CFA-54DE-37E5-0E4D-95602A1E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75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86656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4436365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800617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8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47898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783356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783356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7898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32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25861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3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88792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2441258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82515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323771" y="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765028" y="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441258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82515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765028" y="2291715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4882515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323771" y="458343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5028" y="458343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3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33984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1951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35934" y="-1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69919" y="-1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33984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067968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01951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0169919" y="1717713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135934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067968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5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4962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15733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165035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17273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918044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4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0947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593871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460094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608025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81162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4600947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608024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322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0D4C-B998-C4C0-BB52-67045A0C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BA10D-0D9F-C470-057D-3080966E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80D01-1C35-EEA5-82BC-5FB75AD4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5D049-7F67-D220-31E8-7D7BE32F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91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62738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365537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81004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5003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1251252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219200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81003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10545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90644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801959" y="1007164"/>
            <a:ext cx="3924233" cy="476415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7896894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5845460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845460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853164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849528" y="1711570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460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0969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63411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14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381903" y="1989641"/>
            <a:ext cx="2571847" cy="3541908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17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559699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49847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139997" y="1721223"/>
            <a:ext cx="2944478" cy="1640541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0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3614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59942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983739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07537" y="1481328"/>
            <a:ext cx="2224520" cy="188043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63133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00787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429341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757895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0787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429341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757895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100787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429341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757895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548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309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341648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70205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99876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1309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341648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70205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99876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1309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341648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70205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99876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0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719F5A-CB86-CB54-E4B6-6E0CD2FC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603EA-FCB6-E718-62B7-8EE84D32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9EC64-59F1-E690-2746-139E3326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710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475550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475550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985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243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761865"/>
            <a:ext cx="2482837" cy="33528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5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605183"/>
            <a:ext cx="2482837" cy="4462577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7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4411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59384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7464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6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484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5960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9733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985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86492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10007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333521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57035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616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1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4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171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68282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393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22504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376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5030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32141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59252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78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CEDB-74AB-D9B9-7A32-CED3A72B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AC4-894A-F9A4-E36D-EEC0486C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70954-1D66-E84E-DA53-B3C28FE3B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9E216-7D1A-837D-6ED0-C1063EEDD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4CA9D-6E64-B220-1112-6DE0AF25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F405C-323A-70C1-29D6-997FC8CC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71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20163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58464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14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0586" y="443753"/>
            <a:ext cx="8812305" cy="5607424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61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386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5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9ECCF-26E4-460B-B63D-0178A5C20500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tx1">
              <a:lumMod val="90000"/>
              <a:lumOff val="1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725200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4552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156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7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960575" y="251257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Picture Placeholder 75">
            <a:extLst>
              <a:ext uri="{FF2B5EF4-FFF2-40B4-BE49-F238E27FC236}">
                <a16:creationId xmlns:a16="http://schemas.microsoft.com/office/drawing/2014/main" id="{B73DCDD3-849B-48E9-9914-DC8C6C4930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77423" y="284578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8083A199-38E5-4ACB-BD72-CEC6E71018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480191" y="4288872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30F15E57-04C6-4909-ACB4-7ACAA591DE3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3446134" y="308710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86FBEEA4-D851-4A6C-878E-E42016D4A5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805022" y="455708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04CD476-3BC2-488C-9229-A7DD254475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40192" y="599542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8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5" grpId="0" animBg="1"/>
      <p:bldP spid="6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51805" y="1941447"/>
            <a:ext cx="5288390" cy="2975107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accent3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6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3E8F-09D4-E362-A997-3F1784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68303-9FB1-D7DA-19D8-E67A13082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DFD8C-D2B4-FB83-A8CA-20DD2C50A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27793-38D3-1B69-D732-5BABE97E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C140E-C790-415F-1AFB-26822453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777A7-5A52-B36E-AE5A-51480579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0162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DE1F0CA1-994C-4B15-BD61-C1FC8BE24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795324" y="-2019910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CCDC6E92-1B4E-4F2A-BD85-917834D7D1B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398700" y="-59406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60FE58BF-2882-4922-8BE2-DC5C806999A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1002077" y="83177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DFC0A416-BD43-4889-A746-153B68F952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092594" y="-1470698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0B4C680D-3D96-4F02-8FDE-6C344B4EA94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695970" y="-44854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75">
            <a:extLst>
              <a:ext uri="{FF2B5EF4-FFF2-40B4-BE49-F238E27FC236}">
                <a16:creationId xmlns:a16="http://schemas.microsoft.com/office/drawing/2014/main" id="{0136ECC1-14F7-404A-BB65-765B022634A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307095" y="136549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1F32264-5F7E-4A46-97AB-AABAB86F1EA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911794" y="278446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309" y="-1058251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65B77482-57E1-46FD-913A-0092573AC5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754685" y="367594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9" name="Picture Placeholder 75">
            <a:extLst>
              <a:ext uri="{FF2B5EF4-FFF2-40B4-BE49-F238E27FC236}">
                <a16:creationId xmlns:a16="http://schemas.microsoft.com/office/drawing/2014/main" id="{B37A391A-9563-4D8D-9F81-AF2A558906B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58062" y="179343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905913FF-40D6-422E-AE96-62587D32CE1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9186" y="3203785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139B3716-743D-4E4C-8E9E-28622348549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73886" y="4622758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3" grpId="0" animBg="1"/>
      <p:bldP spid="14" grpId="0" animBg="1"/>
      <p:bldP spid="15" grpId="0" animBg="1"/>
      <p:bldP spid="16" grpId="0" animBg="1"/>
      <p:bldP spid="2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75">
            <a:extLst>
              <a:ext uri="{FF2B5EF4-FFF2-40B4-BE49-F238E27FC236}">
                <a16:creationId xmlns:a16="http://schemas.microsoft.com/office/drawing/2014/main" id="{E663C24A-6D61-4CE5-B812-FEFFD014239B}"/>
              </a:ext>
            </a:extLst>
          </p:cNvPr>
          <p:cNvSpPr>
            <a:spLocks noGrp="1" noChangeAspect="1"/>
          </p:cNvSpPr>
          <p:nvPr>
            <p:ph type="pic" sz="quarter" idx="57"/>
          </p:nvPr>
        </p:nvSpPr>
        <p:spPr>
          <a:xfrm>
            <a:off x="-657118" y="-149065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9" name="Picture Placeholder 75">
            <a:extLst>
              <a:ext uri="{FF2B5EF4-FFF2-40B4-BE49-F238E27FC236}">
                <a16:creationId xmlns:a16="http://schemas.microsoft.com/office/drawing/2014/main" id="{FC0F3EFD-29EA-4CF3-945D-F2BDFE1089BA}"/>
              </a:ext>
            </a:extLst>
          </p:cNvPr>
          <p:cNvSpPr>
            <a:spLocks noGrp="1" noChangeAspect="1"/>
          </p:cNvSpPr>
          <p:nvPr>
            <p:ph type="pic" sz="quarter" idx="58"/>
          </p:nvPr>
        </p:nvSpPr>
        <p:spPr>
          <a:xfrm>
            <a:off x="-2891069" y="-23119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1" name="Picture Placeholder 75">
            <a:extLst>
              <a:ext uri="{FF2B5EF4-FFF2-40B4-BE49-F238E27FC236}">
                <a16:creationId xmlns:a16="http://schemas.microsoft.com/office/drawing/2014/main" id="{03EDB8AD-F804-43C3-A0D1-C12D7225E290}"/>
              </a:ext>
            </a:extLst>
          </p:cNvPr>
          <p:cNvSpPr>
            <a:spLocks noGrp="1" noChangeAspect="1"/>
          </p:cNvSpPr>
          <p:nvPr>
            <p:ph type="pic" sz="quarter" idx="50"/>
          </p:nvPr>
        </p:nvSpPr>
        <p:spPr>
          <a:xfrm>
            <a:off x="1728774" y="-113977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2" name="Picture Placeholder 75">
            <a:extLst>
              <a:ext uri="{FF2B5EF4-FFF2-40B4-BE49-F238E27FC236}">
                <a16:creationId xmlns:a16="http://schemas.microsoft.com/office/drawing/2014/main" id="{C5D21686-787F-4D1D-8E80-E2508F394D2B}"/>
              </a:ext>
            </a:extLst>
          </p:cNvPr>
          <p:cNvSpPr>
            <a:spLocks noGrp="1" noChangeAspect="1"/>
          </p:cNvSpPr>
          <p:nvPr>
            <p:ph type="pic" sz="quarter" idx="51"/>
          </p:nvPr>
        </p:nvSpPr>
        <p:spPr>
          <a:xfrm>
            <a:off x="-505177" y="11968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3" name="Picture Placeholder 75">
            <a:extLst>
              <a:ext uri="{FF2B5EF4-FFF2-40B4-BE49-F238E27FC236}">
                <a16:creationId xmlns:a16="http://schemas.microsoft.com/office/drawing/2014/main" id="{A4D6FD94-3DFB-4DD1-A3E1-05F00BC1540C}"/>
              </a:ext>
            </a:extLst>
          </p:cNvPr>
          <p:cNvSpPr>
            <a:spLocks noGrp="1" noChangeAspect="1"/>
          </p:cNvSpPr>
          <p:nvPr>
            <p:ph type="pic" sz="quarter" idx="52"/>
          </p:nvPr>
        </p:nvSpPr>
        <p:spPr>
          <a:xfrm>
            <a:off x="-2739128" y="137914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8" name="Picture Placeholder 75">
            <a:extLst>
              <a:ext uri="{FF2B5EF4-FFF2-40B4-BE49-F238E27FC236}">
                <a16:creationId xmlns:a16="http://schemas.microsoft.com/office/drawing/2014/main" id="{6CAD025C-A654-4C88-A249-7079110D412A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>
          <a:xfrm>
            <a:off x="3949279" y="-68660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9" name="Picture Placeholder 75">
            <a:extLst>
              <a:ext uri="{FF2B5EF4-FFF2-40B4-BE49-F238E27FC236}">
                <a16:creationId xmlns:a16="http://schemas.microsoft.com/office/drawing/2014/main" id="{7D2A6AB2-B1B6-4E6E-A516-1624DC823BCE}"/>
              </a:ext>
            </a:extLst>
          </p:cNvPr>
          <p:cNvSpPr>
            <a:spLocks noGrp="1" noChangeAspect="1"/>
          </p:cNvSpPr>
          <p:nvPr>
            <p:ph type="pic" sz="quarter" idx="44"/>
          </p:nvPr>
        </p:nvSpPr>
        <p:spPr>
          <a:xfrm>
            <a:off x="1715328" y="57285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0" name="Picture Placeholder 75">
            <a:extLst>
              <a:ext uri="{FF2B5EF4-FFF2-40B4-BE49-F238E27FC236}">
                <a16:creationId xmlns:a16="http://schemas.microsoft.com/office/drawing/2014/main" id="{9DD0859E-1EE8-4927-8BB2-F5754D3BD7BB}"/>
              </a:ext>
            </a:extLst>
          </p:cNvPr>
          <p:cNvSpPr>
            <a:spLocks noGrp="1" noChangeAspect="1"/>
          </p:cNvSpPr>
          <p:nvPr>
            <p:ph type="pic" sz="quarter" idx="45"/>
          </p:nvPr>
        </p:nvSpPr>
        <p:spPr>
          <a:xfrm>
            <a:off x="-518622" y="183231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" name="Picture Placeholder 75">
            <a:extLst>
              <a:ext uri="{FF2B5EF4-FFF2-40B4-BE49-F238E27FC236}">
                <a16:creationId xmlns:a16="http://schemas.microsoft.com/office/drawing/2014/main" id="{F9FC8C08-0383-4EC2-82BB-1133D3D229E0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>
          <a:xfrm>
            <a:off x="-2752573" y="309176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07EBF97-CA98-44E9-938D-F451E62350C1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942516" y="-68660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3D16D7ED-FD8B-4316-A459-2B2FB95393A8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4708566" y="57285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0CDD9022-DE91-4943-A173-2B143DF81A30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2474615" y="183231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ABE95176-571E-450E-92C4-6C81EA4C7A3E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>
          <a:xfrm>
            <a:off x="240664" y="309176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75">
            <a:extLst>
              <a:ext uri="{FF2B5EF4-FFF2-40B4-BE49-F238E27FC236}">
                <a16:creationId xmlns:a16="http://schemas.microsoft.com/office/drawing/2014/main" id="{3EFAEF24-F8F9-40CF-94FB-D6695C184868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-1993286" y="435122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672465" y="-53115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FEAB132E-72A8-4AAE-84A4-48B1A95CEE6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7438514" y="72830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243FAE32-B9F4-4AE7-AE82-22570A22956A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4564" y="198776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2DB54D1-378A-4542-9D02-E25B5BADC36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970613" y="32472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8FFD3707-289A-4097-A634-5DFE56AC06FE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36662" y="450667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54A7639C-C713-48A6-BCBD-272206505DD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-1497288" y="5766134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EADC1BA6-7445-4738-896F-F25E3B51C12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0280074" y="81369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C2B339F4-9FE6-4B11-BADC-2E50B1ADD1F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8046124" y="207314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75">
            <a:extLst>
              <a:ext uri="{FF2B5EF4-FFF2-40B4-BE49-F238E27FC236}">
                <a16:creationId xmlns:a16="http://schemas.microsoft.com/office/drawing/2014/main" id="{FFE71006-16E5-457F-9B4E-4C8C74041CF2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5812173" y="333260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6DDB9485-9DF7-49C5-ADFC-F845200EBD6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3578222" y="459206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C2FEBF29-F3C4-44EB-A394-6B97F83C159B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344272" y="58515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3" name="Picture Placeholder 75">
            <a:extLst>
              <a:ext uri="{FF2B5EF4-FFF2-40B4-BE49-F238E27FC236}">
                <a16:creationId xmlns:a16="http://schemas.microsoft.com/office/drawing/2014/main" id="{2F015E8F-22EA-4453-8367-140895DC3255}"/>
              </a:ext>
            </a:extLst>
          </p:cNvPr>
          <p:cNvSpPr>
            <a:spLocks noGrp="1" noChangeAspect="1"/>
          </p:cNvSpPr>
          <p:nvPr>
            <p:ph type="pic" sz="quarter" idx="62"/>
          </p:nvPr>
        </p:nvSpPr>
        <p:spPr>
          <a:xfrm>
            <a:off x="10348604" y="245607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4" name="Picture Placeholder 75">
            <a:extLst>
              <a:ext uri="{FF2B5EF4-FFF2-40B4-BE49-F238E27FC236}">
                <a16:creationId xmlns:a16="http://schemas.microsoft.com/office/drawing/2014/main" id="{38BD2839-9FD8-4A47-8C6C-BA555D30B060}"/>
              </a:ext>
            </a:extLst>
          </p:cNvPr>
          <p:cNvSpPr>
            <a:spLocks noGrp="1" noChangeAspect="1"/>
          </p:cNvSpPr>
          <p:nvPr>
            <p:ph type="pic" sz="quarter" idx="63"/>
          </p:nvPr>
        </p:nvSpPr>
        <p:spPr>
          <a:xfrm>
            <a:off x="8114654" y="371553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5" name="Picture Placeholder 75">
            <a:extLst>
              <a:ext uri="{FF2B5EF4-FFF2-40B4-BE49-F238E27FC236}">
                <a16:creationId xmlns:a16="http://schemas.microsoft.com/office/drawing/2014/main" id="{36034C35-1CBE-46E5-9904-EDC510CB644A}"/>
              </a:ext>
            </a:extLst>
          </p:cNvPr>
          <p:cNvSpPr>
            <a:spLocks noGrp="1" noChangeAspect="1"/>
          </p:cNvSpPr>
          <p:nvPr>
            <p:ph type="pic" sz="quarter" idx="64"/>
          </p:nvPr>
        </p:nvSpPr>
        <p:spPr>
          <a:xfrm>
            <a:off x="5880703" y="497498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6" name="Picture Placeholder 75">
            <a:extLst>
              <a:ext uri="{FF2B5EF4-FFF2-40B4-BE49-F238E27FC236}">
                <a16:creationId xmlns:a16="http://schemas.microsoft.com/office/drawing/2014/main" id="{507BEDBC-9F75-40C5-8467-AA2A8746E709}"/>
              </a:ext>
            </a:extLst>
          </p:cNvPr>
          <p:cNvSpPr>
            <a:spLocks noGrp="1" noChangeAspect="1"/>
          </p:cNvSpPr>
          <p:nvPr>
            <p:ph type="pic" sz="quarter" idx="65"/>
          </p:nvPr>
        </p:nvSpPr>
        <p:spPr>
          <a:xfrm>
            <a:off x="3646752" y="623444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9" name="Picture Placeholder 75">
            <a:extLst>
              <a:ext uri="{FF2B5EF4-FFF2-40B4-BE49-F238E27FC236}">
                <a16:creationId xmlns:a16="http://schemas.microsoft.com/office/drawing/2014/main" id="{AECDF11A-996B-4276-B504-5061846D8626}"/>
              </a:ext>
            </a:extLst>
          </p:cNvPr>
          <p:cNvSpPr>
            <a:spLocks noGrp="1" noChangeAspect="1"/>
          </p:cNvSpPr>
          <p:nvPr>
            <p:ph type="pic" sz="quarter" idx="68"/>
          </p:nvPr>
        </p:nvSpPr>
        <p:spPr>
          <a:xfrm>
            <a:off x="10536718" y="403782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0" name="Picture Placeholder 75">
            <a:extLst>
              <a:ext uri="{FF2B5EF4-FFF2-40B4-BE49-F238E27FC236}">
                <a16:creationId xmlns:a16="http://schemas.microsoft.com/office/drawing/2014/main" id="{18FFBB60-78C0-41D6-B988-AE90BC50278F}"/>
              </a:ext>
            </a:extLst>
          </p:cNvPr>
          <p:cNvSpPr>
            <a:spLocks noGrp="1" noChangeAspect="1"/>
          </p:cNvSpPr>
          <p:nvPr>
            <p:ph type="pic" sz="quarter" idx="69"/>
          </p:nvPr>
        </p:nvSpPr>
        <p:spPr>
          <a:xfrm>
            <a:off x="8302767" y="529728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1" name="Picture Placeholder 75">
            <a:extLst>
              <a:ext uri="{FF2B5EF4-FFF2-40B4-BE49-F238E27FC236}">
                <a16:creationId xmlns:a16="http://schemas.microsoft.com/office/drawing/2014/main" id="{157843DF-2840-468E-B1B3-C729FF5281C6}"/>
              </a:ext>
            </a:extLst>
          </p:cNvPr>
          <p:cNvSpPr>
            <a:spLocks noGrp="1" noChangeAspect="1"/>
          </p:cNvSpPr>
          <p:nvPr>
            <p:ph type="pic" sz="quarter" idx="70"/>
          </p:nvPr>
        </p:nvSpPr>
        <p:spPr>
          <a:xfrm>
            <a:off x="6068817" y="655673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5" name="Picture Placeholder 75">
            <a:extLst>
              <a:ext uri="{FF2B5EF4-FFF2-40B4-BE49-F238E27FC236}">
                <a16:creationId xmlns:a16="http://schemas.microsoft.com/office/drawing/2014/main" id="{8DF2D5D1-AC63-4DDD-BF20-41ACF22FCE4B}"/>
              </a:ext>
            </a:extLst>
          </p:cNvPr>
          <p:cNvSpPr>
            <a:spLocks noGrp="1" noChangeAspect="1"/>
          </p:cNvSpPr>
          <p:nvPr>
            <p:ph type="pic" sz="quarter" idx="74"/>
          </p:nvPr>
        </p:nvSpPr>
        <p:spPr>
          <a:xfrm>
            <a:off x="11051634" y="54640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6" name="Picture Placeholder 75">
            <a:extLst>
              <a:ext uri="{FF2B5EF4-FFF2-40B4-BE49-F238E27FC236}">
                <a16:creationId xmlns:a16="http://schemas.microsoft.com/office/drawing/2014/main" id="{3932DA6D-A9C7-4444-87EB-1B1FFD57213B}"/>
              </a:ext>
            </a:extLst>
          </p:cNvPr>
          <p:cNvSpPr>
            <a:spLocks noGrp="1" noChangeAspect="1"/>
          </p:cNvSpPr>
          <p:nvPr>
            <p:ph type="pic" sz="quarter" idx="75"/>
          </p:nvPr>
        </p:nvSpPr>
        <p:spPr>
          <a:xfrm>
            <a:off x="8817684" y="672347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3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1" grpId="0" animBg="1"/>
      <p:bldP spid="42" grpId="0" animBg="1"/>
      <p:bldP spid="43" grpId="0" animBg="1"/>
      <p:bldP spid="28" grpId="0" animBg="1"/>
      <p:bldP spid="29" grpId="0" animBg="1"/>
      <p:bldP spid="30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3" grpId="0" animBg="1"/>
      <p:bldP spid="54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5" grpId="0" animBg="1"/>
      <p:bldP spid="66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9ECCF-26E4-460B-B63D-0178A5C20500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tx1">
              <a:lumMod val="90000"/>
              <a:lumOff val="1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164374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5592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393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960575" y="251257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Picture Placeholder 75">
            <a:extLst>
              <a:ext uri="{FF2B5EF4-FFF2-40B4-BE49-F238E27FC236}">
                <a16:creationId xmlns:a16="http://schemas.microsoft.com/office/drawing/2014/main" id="{B73DCDD3-849B-48E9-9914-DC8C6C4930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77423" y="284578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8083A199-38E5-4ACB-BD72-CEC6E71018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480191" y="4288872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30F15E57-04C6-4909-ACB4-7ACAA591DE3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3446134" y="308710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86FBEEA4-D851-4A6C-878E-E42016D4A5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805022" y="455708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04CD476-3BC2-488C-9229-A7DD254475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40192" y="599542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7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5" grpId="0" animBg="1"/>
      <p:bldP spid="6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51805" y="1941447"/>
            <a:ext cx="5288390" cy="2975107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accent3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45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DE1F0CA1-994C-4B15-BD61-C1FC8BE24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795324" y="-2019910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CCDC6E92-1B4E-4F2A-BD85-917834D7D1B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398700" y="-59406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60FE58BF-2882-4922-8BE2-DC5C806999A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1002077" y="83177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DFC0A416-BD43-4889-A746-153B68F952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092594" y="-1470698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0B4C680D-3D96-4F02-8FDE-6C344B4EA94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695970" y="-44854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75">
            <a:extLst>
              <a:ext uri="{FF2B5EF4-FFF2-40B4-BE49-F238E27FC236}">
                <a16:creationId xmlns:a16="http://schemas.microsoft.com/office/drawing/2014/main" id="{0136ECC1-14F7-404A-BB65-765B022634A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307095" y="136549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1F32264-5F7E-4A46-97AB-AABAB86F1EA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911794" y="278446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309" y="-1058251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65B77482-57E1-46FD-913A-0092573AC5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754685" y="367594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9" name="Picture Placeholder 75">
            <a:extLst>
              <a:ext uri="{FF2B5EF4-FFF2-40B4-BE49-F238E27FC236}">
                <a16:creationId xmlns:a16="http://schemas.microsoft.com/office/drawing/2014/main" id="{B37A391A-9563-4D8D-9F81-AF2A558906B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58062" y="179343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905913FF-40D6-422E-AE96-62587D32CE1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9186" y="3203785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139B3716-743D-4E4C-8E9E-28622348549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73886" y="4622758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3" grpId="0" animBg="1"/>
      <p:bldP spid="14" grpId="0" animBg="1"/>
      <p:bldP spid="15" grpId="0" animBg="1"/>
      <p:bldP spid="16" grpId="0" animBg="1"/>
      <p:bldP spid="2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75">
            <a:extLst>
              <a:ext uri="{FF2B5EF4-FFF2-40B4-BE49-F238E27FC236}">
                <a16:creationId xmlns:a16="http://schemas.microsoft.com/office/drawing/2014/main" id="{E663C24A-6D61-4CE5-B812-FEFFD014239B}"/>
              </a:ext>
            </a:extLst>
          </p:cNvPr>
          <p:cNvSpPr>
            <a:spLocks noGrp="1" noChangeAspect="1"/>
          </p:cNvSpPr>
          <p:nvPr>
            <p:ph type="pic" sz="quarter" idx="57"/>
          </p:nvPr>
        </p:nvSpPr>
        <p:spPr>
          <a:xfrm>
            <a:off x="-657118" y="-149065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9" name="Picture Placeholder 75">
            <a:extLst>
              <a:ext uri="{FF2B5EF4-FFF2-40B4-BE49-F238E27FC236}">
                <a16:creationId xmlns:a16="http://schemas.microsoft.com/office/drawing/2014/main" id="{FC0F3EFD-29EA-4CF3-945D-F2BDFE1089BA}"/>
              </a:ext>
            </a:extLst>
          </p:cNvPr>
          <p:cNvSpPr>
            <a:spLocks noGrp="1" noChangeAspect="1"/>
          </p:cNvSpPr>
          <p:nvPr>
            <p:ph type="pic" sz="quarter" idx="58"/>
          </p:nvPr>
        </p:nvSpPr>
        <p:spPr>
          <a:xfrm>
            <a:off x="-2891069" y="-23119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1" name="Picture Placeholder 75">
            <a:extLst>
              <a:ext uri="{FF2B5EF4-FFF2-40B4-BE49-F238E27FC236}">
                <a16:creationId xmlns:a16="http://schemas.microsoft.com/office/drawing/2014/main" id="{03EDB8AD-F804-43C3-A0D1-C12D7225E290}"/>
              </a:ext>
            </a:extLst>
          </p:cNvPr>
          <p:cNvSpPr>
            <a:spLocks noGrp="1" noChangeAspect="1"/>
          </p:cNvSpPr>
          <p:nvPr>
            <p:ph type="pic" sz="quarter" idx="50"/>
          </p:nvPr>
        </p:nvSpPr>
        <p:spPr>
          <a:xfrm>
            <a:off x="1728774" y="-113977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2" name="Picture Placeholder 75">
            <a:extLst>
              <a:ext uri="{FF2B5EF4-FFF2-40B4-BE49-F238E27FC236}">
                <a16:creationId xmlns:a16="http://schemas.microsoft.com/office/drawing/2014/main" id="{C5D21686-787F-4D1D-8E80-E2508F394D2B}"/>
              </a:ext>
            </a:extLst>
          </p:cNvPr>
          <p:cNvSpPr>
            <a:spLocks noGrp="1" noChangeAspect="1"/>
          </p:cNvSpPr>
          <p:nvPr>
            <p:ph type="pic" sz="quarter" idx="51"/>
          </p:nvPr>
        </p:nvSpPr>
        <p:spPr>
          <a:xfrm>
            <a:off x="-505177" y="11968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3" name="Picture Placeholder 75">
            <a:extLst>
              <a:ext uri="{FF2B5EF4-FFF2-40B4-BE49-F238E27FC236}">
                <a16:creationId xmlns:a16="http://schemas.microsoft.com/office/drawing/2014/main" id="{A4D6FD94-3DFB-4DD1-A3E1-05F00BC1540C}"/>
              </a:ext>
            </a:extLst>
          </p:cNvPr>
          <p:cNvSpPr>
            <a:spLocks noGrp="1" noChangeAspect="1"/>
          </p:cNvSpPr>
          <p:nvPr>
            <p:ph type="pic" sz="quarter" idx="52"/>
          </p:nvPr>
        </p:nvSpPr>
        <p:spPr>
          <a:xfrm>
            <a:off x="-2739128" y="137914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8" name="Picture Placeholder 75">
            <a:extLst>
              <a:ext uri="{FF2B5EF4-FFF2-40B4-BE49-F238E27FC236}">
                <a16:creationId xmlns:a16="http://schemas.microsoft.com/office/drawing/2014/main" id="{6CAD025C-A654-4C88-A249-7079110D412A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>
          <a:xfrm>
            <a:off x="3949279" y="-68660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9" name="Picture Placeholder 75">
            <a:extLst>
              <a:ext uri="{FF2B5EF4-FFF2-40B4-BE49-F238E27FC236}">
                <a16:creationId xmlns:a16="http://schemas.microsoft.com/office/drawing/2014/main" id="{7D2A6AB2-B1B6-4E6E-A516-1624DC823BCE}"/>
              </a:ext>
            </a:extLst>
          </p:cNvPr>
          <p:cNvSpPr>
            <a:spLocks noGrp="1" noChangeAspect="1"/>
          </p:cNvSpPr>
          <p:nvPr>
            <p:ph type="pic" sz="quarter" idx="44"/>
          </p:nvPr>
        </p:nvSpPr>
        <p:spPr>
          <a:xfrm>
            <a:off x="1715328" y="57285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0" name="Picture Placeholder 75">
            <a:extLst>
              <a:ext uri="{FF2B5EF4-FFF2-40B4-BE49-F238E27FC236}">
                <a16:creationId xmlns:a16="http://schemas.microsoft.com/office/drawing/2014/main" id="{9DD0859E-1EE8-4927-8BB2-F5754D3BD7BB}"/>
              </a:ext>
            </a:extLst>
          </p:cNvPr>
          <p:cNvSpPr>
            <a:spLocks noGrp="1" noChangeAspect="1"/>
          </p:cNvSpPr>
          <p:nvPr>
            <p:ph type="pic" sz="quarter" idx="45"/>
          </p:nvPr>
        </p:nvSpPr>
        <p:spPr>
          <a:xfrm>
            <a:off x="-518622" y="183231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" name="Picture Placeholder 75">
            <a:extLst>
              <a:ext uri="{FF2B5EF4-FFF2-40B4-BE49-F238E27FC236}">
                <a16:creationId xmlns:a16="http://schemas.microsoft.com/office/drawing/2014/main" id="{F9FC8C08-0383-4EC2-82BB-1133D3D229E0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>
          <a:xfrm>
            <a:off x="-2752573" y="309176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07EBF97-CA98-44E9-938D-F451E62350C1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942516" y="-68660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3D16D7ED-FD8B-4316-A459-2B2FB95393A8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4708566" y="57285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0CDD9022-DE91-4943-A173-2B143DF81A30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2474615" y="183231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ABE95176-571E-450E-92C4-6C81EA4C7A3E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>
          <a:xfrm>
            <a:off x="240664" y="309176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75">
            <a:extLst>
              <a:ext uri="{FF2B5EF4-FFF2-40B4-BE49-F238E27FC236}">
                <a16:creationId xmlns:a16="http://schemas.microsoft.com/office/drawing/2014/main" id="{3EFAEF24-F8F9-40CF-94FB-D6695C184868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-1993286" y="435122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672465" y="-53115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FEAB132E-72A8-4AAE-84A4-48B1A95CEE6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7438514" y="72830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243FAE32-B9F4-4AE7-AE82-22570A22956A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4564" y="198776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2DB54D1-378A-4542-9D02-E25B5BADC36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970613" y="32472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8FFD3707-289A-4097-A634-5DFE56AC06FE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36662" y="450667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54A7639C-C713-48A6-BCBD-272206505DD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-1497288" y="5766134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EADC1BA6-7445-4738-896F-F25E3B51C12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0280074" y="81369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C2B339F4-9FE6-4B11-BADC-2E50B1ADD1F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8046124" y="207314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75">
            <a:extLst>
              <a:ext uri="{FF2B5EF4-FFF2-40B4-BE49-F238E27FC236}">
                <a16:creationId xmlns:a16="http://schemas.microsoft.com/office/drawing/2014/main" id="{FFE71006-16E5-457F-9B4E-4C8C74041CF2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5812173" y="3332606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6DDB9485-9DF7-49C5-ADFC-F845200EBD6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3578222" y="459206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C2FEBF29-F3C4-44EB-A394-6B97F83C159B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344272" y="58515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3" name="Picture Placeholder 75">
            <a:extLst>
              <a:ext uri="{FF2B5EF4-FFF2-40B4-BE49-F238E27FC236}">
                <a16:creationId xmlns:a16="http://schemas.microsoft.com/office/drawing/2014/main" id="{2F015E8F-22EA-4453-8367-140895DC3255}"/>
              </a:ext>
            </a:extLst>
          </p:cNvPr>
          <p:cNvSpPr>
            <a:spLocks noGrp="1" noChangeAspect="1"/>
          </p:cNvSpPr>
          <p:nvPr>
            <p:ph type="pic" sz="quarter" idx="62"/>
          </p:nvPr>
        </p:nvSpPr>
        <p:spPr>
          <a:xfrm>
            <a:off x="10348604" y="245607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4" name="Picture Placeholder 75">
            <a:extLst>
              <a:ext uri="{FF2B5EF4-FFF2-40B4-BE49-F238E27FC236}">
                <a16:creationId xmlns:a16="http://schemas.microsoft.com/office/drawing/2014/main" id="{38BD2839-9FD8-4A47-8C6C-BA555D30B060}"/>
              </a:ext>
            </a:extLst>
          </p:cNvPr>
          <p:cNvSpPr>
            <a:spLocks noGrp="1" noChangeAspect="1"/>
          </p:cNvSpPr>
          <p:nvPr>
            <p:ph type="pic" sz="quarter" idx="63"/>
          </p:nvPr>
        </p:nvSpPr>
        <p:spPr>
          <a:xfrm>
            <a:off x="8114654" y="3715532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5" name="Picture Placeholder 75">
            <a:extLst>
              <a:ext uri="{FF2B5EF4-FFF2-40B4-BE49-F238E27FC236}">
                <a16:creationId xmlns:a16="http://schemas.microsoft.com/office/drawing/2014/main" id="{36034C35-1CBE-46E5-9904-EDC510CB644A}"/>
              </a:ext>
            </a:extLst>
          </p:cNvPr>
          <p:cNvSpPr>
            <a:spLocks noGrp="1" noChangeAspect="1"/>
          </p:cNvSpPr>
          <p:nvPr>
            <p:ph type="pic" sz="quarter" idx="64"/>
          </p:nvPr>
        </p:nvSpPr>
        <p:spPr>
          <a:xfrm>
            <a:off x="5880703" y="4974989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6" name="Picture Placeholder 75">
            <a:extLst>
              <a:ext uri="{FF2B5EF4-FFF2-40B4-BE49-F238E27FC236}">
                <a16:creationId xmlns:a16="http://schemas.microsoft.com/office/drawing/2014/main" id="{507BEDBC-9F75-40C5-8467-AA2A8746E709}"/>
              </a:ext>
            </a:extLst>
          </p:cNvPr>
          <p:cNvSpPr>
            <a:spLocks noGrp="1" noChangeAspect="1"/>
          </p:cNvSpPr>
          <p:nvPr>
            <p:ph type="pic" sz="quarter" idx="65"/>
          </p:nvPr>
        </p:nvSpPr>
        <p:spPr>
          <a:xfrm>
            <a:off x="3646752" y="6234445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59" name="Picture Placeholder 75">
            <a:extLst>
              <a:ext uri="{FF2B5EF4-FFF2-40B4-BE49-F238E27FC236}">
                <a16:creationId xmlns:a16="http://schemas.microsoft.com/office/drawing/2014/main" id="{AECDF11A-996B-4276-B504-5061846D8626}"/>
              </a:ext>
            </a:extLst>
          </p:cNvPr>
          <p:cNvSpPr>
            <a:spLocks noGrp="1" noChangeAspect="1"/>
          </p:cNvSpPr>
          <p:nvPr>
            <p:ph type="pic" sz="quarter" idx="68"/>
          </p:nvPr>
        </p:nvSpPr>
        <p:spPr>
          <a:xfrm>
            <a:off x="10536718" y="4037823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0" name="Picture Placeholder 75">
            <a:extLst>
              <a:ext uri="{FF2B5EF4-FFF2-40B4-BE49-F238E27FC236}">
                <a16:creationId xmlns:a16="http://schemas.microsoft.com/office/drawing/2014/main" id="{18FFBB60-78C0-41D6-B988-AE90BC50278F}"/>
              </a:ext>
            </a:extLst>
          </p:cNvPr>
          <p:cNvSpPr>
            <a:spLocks noGrp="1" noChangeAspect="1"/>
          </p:cNvSpPr>
          <p:nvPr>
            <p:ph type="pic" sz="quarter" idx="69"/>
          </p:nvPr>
        </p:nvSpPr>
        <p:spPr>
          <a:xfrm>
            <a:off x="8302767" y="529728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1" name="Picture Placeholder 75">
            <a:extLst>
              <a:ext uri="{FF2B5EF4-FFF2-40B4-BE49-F238E27FC236}">
                <a16:creationId xmlns:a16="http://schemas.microsoft.com/office/drawing/2014/main" id="{157843DF-2840-468E-B1B3-C729FF5281C6}"/>
              </a:ext>
            </a:extLst>
          </p:cNvPr>
          <p:cNvSpPr>
            <a:spLocks noGrp="1" noChangeAspect="1"/>
          </p:cNvSpPr>
          <p:nvPr>
            <p:ph type="pic" sz="quarter" idx="70"/>
          </p:nvPr>
        </p:nvSpPr>
        <p:spPr>
          <a:xfrm>
            <a:off x="6068817" y="655673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5" name="Picture Placeholder 75">
            <a:extLst>
              <a:ext uri="{FF2B5EF4-FFF2-40B4-BE49-F238E27FC236}">
                <a16:creationId xmlns:a16="http://schemas.microsoft.com/office/drawing/2014/main" id="{8DF2D5D1-AC63-4DDD-BF20-41ACF22FCE4B}"/>
              </a:ext>
            </a:extLst>
          </p:cNvPr>
          <p:cNvSpPr>
            <a:spLocks noGrp="1" noChangeAspect="1"/>
          </p:cNvSpPr>
          <p:nvPr>
            <p:ph type="pic" sz="quarter" idx="74"/>
          </p:nvPr>
        </p:nvSpPr>
        <p:spPr>
          <a:xfrm>
            <a:off x="11051634" y="5464020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66" name="Picture Placeholder 75">
            <a:extLst>
              <a:ext uri="{FF2B5EF4-FFF2-40B4-BE49-F238E27FC236}">
                <a16:creationId xmlns:a16="http://schemas.microsoft.com/office/drawing/2014/main" id="{3932DA6D-A9C7-4444-87EB-1B1FFD57213B}"/>
              </a:ext>
            </a:extLst>
          </p:cNvPr>
          <p:cNvSpPr>
            <a:spLocks noGrp="1" noChangeAspect="1"/>
          </p:cNvSpPr>
          <p:nvPr>
            <p:ph type="pic" sz="quarter" idx="75"/>
          </p:nvPr>
        </p:nvSpPr>
        <p:spPr>
          <a:xfrm>
            <a:off x="8817684" y="6723477"/>
            <a:ext cx="3283674" cy="1847308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2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1" grpId="0" animBg="1"/>
      <p:bldP spid="42" grpId="0" animBg="1"/>
      <p:bldP spid="43" grpId="0" animBg="1"/>
      <p:bldP spid="28" grpId="0" animBg="1"/>
      <p:bldP spid="29" grpId="0" animBg="1"/>
      <p:bldP spid="30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3" grpId="0" animBg="1"/>
      <p:bldP spid="54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5" grpId="0" animBg="1"/>
      <p:bldP spid="6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" TargetMode="External"/><Relationship Id="rId5" Type="http://schemas.openxmlformats.org/officeDocument/2006/relationships/hyperlink" Target="https://www.facebook.com/" TargetMode="Externa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linkedin.com/" TargetMode="External"/><Relationship Id="rId5" Type="http://schemas.openxmlformats.org/officeDocument/2006/relationships/hyperlink" Target="https://www.facebook.com/" TargetMode="Externa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hyperlink" Target="https://www.linkedin.com/" TargetMode="Externa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hyperlink" Target="https://www.facebook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hyperlink" Target="https://twitter.com/" TargetMode="Externa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hyperlink" Target="https://twitter.com/" TargetMode="Externa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theme" Target="../theme/theme5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8" Type="http://schemas.openxmlformats.org/officeDocument/2006/relationships/slideLayout" Target="../slideLayouts/slideLayout43.xml"/><Relationship Id="rId51" Type="http://schemas.openxmlformats.org/officeDocument/2006/relationships/hyperlink" Target="https://www.linkedin.com/" TargetMode="Externa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88.xml"/><Relationship Id="rId1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87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96.xml"/><Relationship Id="rId1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95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03E02-F238-AD4C-C963-2A67066C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2D547-6A5C-1D7D-2204-44FCCB8E0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D4C0A-0FB6-D709-076E-B5833B86E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36BB63-9A81-489A-A324-692F376CB958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FE83C-2E48-A514-3BFC-36D7C37C0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815EE-37C2-0D68-5F64-5A64343D9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0EC3DD-3662-48DE-B5D5-51FF90EE9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7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0F637-39BC-413B-92B5-921A8A832E4F}"/>
              </a:ext>
            </a:extLst>
          </p:cNvPr>
          <p:cNvSpPr/>
          <p:nvPr userDrawn="1"/>
        </p:nvSpPr>
        <p:spPr>
          <a:xfrm>
            <a:off x="262392" y="5977044"/>
            <a:ext cx="292068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5B773D-D380-4D28-842C-CAEB2EA06CFE}"/>
              </a:ext>
            </a:extLst>
          </p:cNvPr>
          <p:cNvSpPr/>
          <p:nvPr userDrawn="1"/>
        </p:nvSpPr>
        <p:spPr>
          <a:xfrm>
            <a:off x="261591" y="5659343"/>
            <a:ext cx="29367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06F911-4D41-42F8-A22A-93B4C580A4FA}"/>
              </a:ext>
            </a:extLst>
          </p:cNvPr>
          <p:cNvSpPr/>
          <p:nvPr userDrawn="1"/>
        </p:nvSpPr>
        <p:spPr>
          <a:xfrm>
            <a:off x="272812" y="6294746"/>
            <a:ext cx="27122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C1A05CED-D825-4423-B437-E98239752205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6"/>
            <a:extLst>
              <a:ext uri="{FF2B5EF4-FFF2-40B4-BE49-F238E27FC236}">
                <a16:creationId xmlns:a16="http://schemas.microsoft.com/office/drawing/2014/main" id="{C3BFFE27-40D7-4368-A3B4-782C986B1372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7"/>
            <a:extLst>
              <a:ext uri="{FF2B5EF4-FFF2-40B4-BE49-F238E27FC236}">
                <a16:creationId xmlns:a16="http://schemas.microsoft.com/office/drawing/2014/main" id="{3EC3E93D-FF4A-45D0-B764-196D70240EE1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42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>
            <a:off x="8996546" y="638964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11713226" y="6367063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69C2D56-633C-446F-A686-A486196BFAD9}"/>
              </a:ext>
            </a:extLst>
          </p:cNvPr>
          <p:cNvSpPr txBox="1"/>
          <p:nvPr userDrawn="1"/>
        </p:nvSpPr>
        <p:spPr>
          <a:xfrm>
            <a:off x="4999269" y="6320393"/>
            <a:ext cx="2193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377304C-9DD4-4699-B378-674485569779}"/>
              </a:ext>
            </a:extLst>
          </p:cNvPr>
          <p:cNvGrpSpPr/>
          <p:nvPr userDrawn="1"/>
        </p:nvGrpSpPr>
        <p:grpSpPr>
          <a:xfrm rot="5400000">
            <a:off x="382719" y="168047"/>
            <a:ext cx="51412" cy="349023"/>
            <a:chOff x="729638" y="739163"/>
            <a:chExt cx="102824" cy="698136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9B4F256-E5E5-4514-8124-346326987216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30C5FF0-DC40-4A68-B3DD-90F08B400541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42FAED1-C994-470E-BF49-B9FD43CAE860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D6EF99-2261-4A33-BFDC-F85D8018D105}"/>
              </a:ext>
            </a:extLst>
          </p:cNvPr>
          <p:cNvGrpSpPr/>
          <p:nvPr userDrawn="1"/>
        </p:nvGrpSpPr>
        <p:grpSpPr>
          <a:xfrm>
            <a:off x="273255" y="6371877"/>
            <a:ext cx="959735" cy="338554"/>
            <a:chOff x="419801" y="12432367"/>
            <a:chExt cx="2810663" cy="9913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3BE2B59-8B4A-4E5D-9555-3FC89304D852}"/>
                </a:ext>
              </a:extLst>
            </p:cNvPr>
            <p:cNvGrpSpPr/>
            <p:nvPr userDrawn="1"/>
          </p:nvGrpSpPr>
          <p:grpSpPr>
            <a:xfrm>
              <a:off x="1381032" y="12432367"/>
              <a:ext cx="855345" cy="991354"/>
              <a:chOff x="389286" y="11796965"/>
              <a:chExt cx="855345" cy="99135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FF78A7-4851-488C-8636-F46434A7D00C}"/>
                  </a:ext>
                </a:extLst>
              </p:cNvPr>
              <p:cNvSpPr/>
              <p:nvPr userDrawn="1"/>
            </p:nvSpPr>
            <p:spPr>
              <a:xfrm>
                <a:off x="389286" y="11796965"/>
                <a:ext cx="855345" cy="9913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Designball-Social-01" pitchFamily="2" charset="0"/>
                  </a:rPr>
                  <a:t>b</a:t>
                </a:r>
              </a:p>
            </p:txBody>
          </p:sp>
          <p:sp>
            <p:nvSpPr>
              <p:cNvPr id="18" name="Rectangle 17">
                <a:hlinkClick r:id="rId5"/>
                <a:extLst>
                  <a:ext uri="{FF2B5EF4-FFF2-40B4-BE49-F238E27FC236}">
                    <a16:creationId xmlns:a16="http://schemas.microsoft.com/office/drawing/2014/main" id="{FB2E8F8A-90DB-4F91-8F4F-B8DEB8A1B15E}"/>
                  </a:ext>
                </a:extLst>
              </p:cNvPr>
              <p:cNvSpPr/>
              <p:nvPr userDrawn="1"/>
            </p:nvSpPr>
            <p:spPr>
              <a:xfrm>
                <a:off x="650477" y="12075298"/>
                <a:ext cx="332961" cy="443947"/>
              </a:xfrm>
              <a:prstGeom prst="rect">
                <a:avLst/>
              </a:prstGeom>
              <a:solidFill>
                <a:schemeClr val="bg2">
                  <a:alpha val="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>
                      <a:lumMod val="25000"/>
                      <a:lumOff val="75000"/>
                    </a:schemeClr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1E27D6-044C-4076-8195-DA9025F4A7B1}"/>
                </a:ext>
              </a:extLst>
            </p:cNvPr>
            <p:cNvGrpSpPr/>
            <p:nvPr userDrawn="1"/>
          </p:nvGrpSpPr>
          <p:grpSpPr>
            <a:xfrm>
              <a:off x="2370429" y="12432367"/>
              <a:ext cx="860035" cy="991354"/>
              <a:chOff x="386939" y="11161563"/>
              <a:chExt cx="860035" cy="99135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80ADE3C-7418-43C2-BA3C-6E4E35968B67}"/>
                  </a:ext>
                </a:extLst>
              </p:cNvPr>
              <p:cNvSpPr/>
              <p:nvPr userDrawn="1"/>
            </p:nvSpPr>
            <p:spPr>
              <a:xfrm>
                <a:off x="386939" y="11161563"/>
                <a:ext cx="860035" cy="9913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Designball-Social-01" pitchFamily="2" charset="0"/>
                  </a:rPr>
                  <a:t>C</a:t>
                </a:r>
              </a:p>
            </p:txBody>
          </p:sp>
          <p:sp>
            <p:nvSpPr>
              <p:cNvPr id="19" name="Rectangle 18">
                <a:hlinkClick r:id="rId6"/>
                <a:extLst>
                  <a:ext uri="{FF2B5EF4-FFF2-40B4-BE49-F238E27FC236}">
                    <a16:creationId xmlns:a16="http://schemas.microsoft.com/office/drawing/2014/main" id="{84ED7DF4-489F-425D-A6A4-5197C912843C}"/>
                  </a:ext>
                </a:extLst>
              </p:cNvPr>
              <p:cNvSpPr/>
              <p:nvPr userDrawn="1"/>
            </p:nvSpPr>
            <p:spPr>
              <a:xfrm>
                <a:off x="650477" y="11444528"/>
                <a:ext cx="332961" cy="443947"/>
              </a:xfrm>
              <a:prstGeom prst="rect">
                <a:avLst/>
              </a:prstGeom>
              <a:solidFill>
                <a:schemeClr val="bg2">
                  <a:alpha val="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>
                      <a:lumMod val="25000"/>
                      <a:lumOff val="75000"/>
                    </a:schemeClr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C24665-6714-4317-BBEC-C0E62FD3FDE3}"/>
                </a:ext>
              </a:extLst>
            </p:cNvPr>
            <p:cNvGrpSpPr/>
            <p:nvPr userDrawn="1"/>
          </p:nvGrpSpPr>
          <p:grpSpPr>
            <a:xfrm>
              <a:off x="419801" y="12432367"/>
              <a:ext cx="794318" cy="991354"/>
              <a:chOff x="419801" y="12432368"/>
              <a:chExt cx="794318" cy="99135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5DFFED-3D42-43F3-9722-028625CC3B3B}"/>
                  </a:ext>
                </a:extLst>
              </p:cNvPr>
              <p:cNvSpPr/>
              <p:nvPr userDrawn="1"/>
            </p:nvSpPr>
            <p:spPr>
              <a:xfrm>
                <a:off x="419801" y="12432368"/>
                <a:ext cx="794318" cy="9913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Designball-Social-01" pitchFamily="2" charset="0"/>
                  </a:rPr>
                  <a:t>c</a:t>
                </a:r>
              </a:p>
            </p:txBody>
          </p:sp>
          <p:sp>
            <p:nvSpPr>
              <p:cNvPr id="20" name="Rectangle 19">
                <a:hlinkClick r:id="rId7"/>
                <a:extLst>
                  <a:ext uri="{FF2B5EF4-FFF2-40B4-BE49-F238E27FC236}">
                    <a16:creationId xmlns:a16="http://schemas.microsoft.com/office/drawing/2014/main" id="{21293EB2-A110-4B89-B307-ADCAD1938FBD}"/>
                  </a:ext>
                </a:extLst>
              </p:cNvPr>
              <p:cNvSpPr/>
              <p:nvPr userDrawn="1"/>
            </p:nvSpPr>
            <p:spPr>
              <a:xfrm>
                <a:off x="650477" y="12706070"/>
                <a:ext cx="332961" cy="443947"/>
              </a:xfrm>
              <a:prstGeom prst="rect">
                <a:avLst/>
              </a:prstGeom>
              <a:solidFill>
                <a:schemeClr val="bg2">
                  <a:alpha val="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>
                      <a:lumMod val="25000"/>
                      <a:lumOff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988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 userDrawn="1"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 userDrawn="1"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 userDrawn="1"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 userDrawn="1"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380AAD-F2FA-45C0-8E9A-7EB16B1B4A98}"/>
              </a:ext>
            </a:extLst>
          </p:cNvPr>
          <p:cNvSpPr/>
          <p:nvPr userDrawn="1"/>
        </p:nvSpPr>
        <p:spPr>
          <a:xfrm>
            <a:off x="262392" y="5977044"/>
            <a:ext cx="292068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FE36DE-0EA9-473F-94B8-3B3465E3D61C}"/>
              </a:ext>
            </a:extLst>
          </p:cNvPr>
          <p:cNvSpPr/>
          <p:nvPr userDrawn="1"/>
        </p:nvSpPr>
        <p:spPr>
          <a:xfrm>
            <a:off x="261591" y="5659343"/>
            <a:ext cx="29367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186FDB-D6AF-440D-A40E-CCF5CADEF9E6}"/>
              </a:ext>
            </a:extLst>
          </p:cNvPr>
          <p:cNvSpPr/>
          <p:nvPr userDrawn="1"/>
        </p:nvSpPr>
        <p:spPr>
          <a:xfrm>
            <a:off x="272812" y="6294746"/>
            <a:ext cx="27122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20"/>
            <a:extLst>
              <a:ext uri="{FF2B5EF4-FFF2-40B4-BE49-F238E27FC236}">
                <a16:creationId xmlns:a16="http://schemas.microsoft.com/office/drawing/2014/main" id="{021A4BD3-DB22-452B-AA16-E0FB725A3A15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21"/>
            <a:extLst>
              <a:ext uri="{FF2B5EF4-FFF2-40B4-BE49-F238E27FC236}">
                <a16:creationId xmlns:a16="http://schemas.microsoft.com/office/drawing/2014/main" id="{D59A1D9A-1868-436E-88A5-596BB8E90D15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22"/>
            <a:extLst>
              <a:ext uri="{FF2B5EF4-FFF2-40B4-BE49-F238E27FC236}">
                <a16:creationId xmlns:a16="http://schemas.microsoft.com/office/drawing/2014/main" id="{165F9169-AF2C-4EAF-B70B-7EF599DBD92E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60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/>
        </p:nvSpPr>
        <p:spPr>
          <a:xfrm rot="2700000">
            <a:off x="277379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/>
        </p:nvSpPr>
        <p:spPr>
          <a:xfrm rot="13500000">
            <a:off x="1010220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635E-33D2-40DD-8284-62E48C402864}"/>
              </a:ext>
            </a:extLst>
          </p:cNvPr>
          <p:cNvSpPr txBox="1"/>
          <p:nvPr/>
        </p:nvSpPr>
        <p:spPr>
          <a:xfrm>
            <a:off x="8529861" y="6479395"/>
            <a:ext cx="24256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MASSIVE X presentation to DesignBall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20C111-C5ED-44CF-AE07-8E7DDFB3302C}"/>
              </a:ext>
            </a:extLst>
          </p:cNvPr>
          <p:cNvGrpSpPr/>
          <p:nvPr/>
        </p:nvGrpSpPr>
        <p:grpSpPr>
          <a:xfrm>
            <a:off x="10910924" y="6378893"/>
            <a:ext cx="1135441" cy="356866"/>
            <a:chOff x="241069" y="12070461"/>
            <a:chExt cx="2271178" cy="713731"/>
          </a:xfrm>
        </p:grpSpPr>
        <p:sp>
          <p:nvSpPr>
            <p:cNvPr id="25" name="Rectangle 24">
              <a:hlinkClick r:id="rId50"/>
              <a:extLst>
                <a:ext uri="{FF2B5EF4-FFF2-40B4-BE49-F238E27FC236}">
                  <a16:creationId xmlns:a16="http://schemas.microsoft.com/office/drawing/2014/main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25">
              <a:hlinkClick r:id="rId51"/>
              <a:extLst>
                <a:ext uri="{FF2B5EF4-FFF2-40B4-BE49-F238E27FC236}">
                  <a16:creationId xmlns:a16="http://schemas.microsoft.com/office/drawing/2014/main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hlinkClick r:id="rId52"/>
              <a:extLst>
                <a:ext uri="{FF2B5EF4-FFF2-40B4-BE49-F238E27FC236}">
                  <a16:creationId xmlns:a16="http://schemas.microsoft.com/office/drawing/2014/main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</p:grpSp>
    </p:spTree>
    <p:extLst>
      <p:ext uri="{BB962C8B-B14F-4D97-AF65-F5344CB8AC3E}">
        <p14:creationId xmlns:p14="http://schemas.microsoft.com/office/powerpoint/2010/main" val="136753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0" r:id="rId43"/>
    <p:sldLayoutId id="2147483731" r:id="rId44"/>
    <p:sldLayoutId id="2147483732" r:id="rId45"/>
    <p:sldLayoutId id="2147483733" r:id="rId46"/>
    <p:sldLayoutId id="2147483734" r:id="rId47"/>
    <p:sldLayoutId id="2147483735" r:id="rId48"/>
  </p:sldLayoutIdLst>
  <p:txStyles>
    <p:titleStyle>
      <a:lvl1pPr algn="l" defTabSz="457109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31" indent="-342831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801" indent="-285693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771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880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98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49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206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14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423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E62E27-1EE7-46EB-8658-697E45DDED28}"/>
              </a:ext>
            </a:extLst>
          </p:cNvPr>
          <p:cNvSpPr/>
          <p:nvPr userDrawn="1"/>
        </p:nvSpPr>
        <p:spPr>
          <a:xfrm>
            <a:off x="262392" y="5977044"/>
            <a:ext cx="292068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C6D63-4CBB-46D1-A2BF-67C4FB93FD9E}"/>
              </a:ext>
            </a:extLst>
          </p:cNvPr>
          <p:cNvSpPr/>
          <p:nvPr userDrawn="1"/>
        </p:nvSpPr>
        <p:spPr>
          <a:xfrm>
            <a:off x="261591" y="5659343"/>
            <a:ext cx="29367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B1C264-B6AF-4599-9E79-44476CB296DC}"/>
              </a:ext>
            </a:extLst>
          </p:cNvPr>
          <p:cNvSpPr/>
          <p:nvPr userDrawn="1"/>
        </p:nvSpPr>
        <p:spPr>
          <a:xfrm>
            <a:off x="272812" y="6294746"/>
            <a:ext cx="27122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10"/>
            <a:extLst>
              <a:ext uri="{FF2B5EF4-FFF2-40B4-BE49-F238E27FC236}">
                <a16:creationId xmlns:a16="http://schemas.microsoft.com/office/drawing/2014/main" id="{11F06F7A-CC92-4E47-B5AB-1F05826A7131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11"/>
            <a:extLst>
              <a:ext uri="{FF2B5EF4-FFF2-40B4-BE49-F238E27FC236}">
                <a16:creationId xmlns:a16="http://schemas.microsoft.com/office/drawing/2014/main" id="{D5F34549-D713-482A-B0E4-C964E4BDB659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12"/>
            <a:extLst>
              <a:ext uri="{FF2B5EF4-FFF2-40B4-BE49-F238E27FC236}">
                <a16:creationId xmlns:a16="http://schemas.microsoft.com/office/drawing/2014/main" id="{3834A304-8DB7-4267-BED2-2A07941AF697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4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E62E27-1EE7-46EB-8658-697E45DDED28}"/>
              </a:ext>
            </a:extLst>
          </p:cNvPr>
          <p:cNvSpPr/>
          <p:nvPr userDrawn="1"/>
        </p:nvSpPr>
        <p:spPr>
          <a:xfrm>
            <a:off x="262392" y="5977044"/>
            <a:ext cx="292068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C6D63-4CBB-46D1-A2BF-67C4FB93FD9E}"/>
              </a:ext>
            </a:extLst>
          </p:cNvPr>
          <p:cNvSpPr/>
          <p:nvPr userDrawn="1"/>
        </p:nvSpPr>
        <p:spPr>
          <a:xfrm>
            <a:off x="261591" y="5659343"/>
            <a:ext cx="29367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B1C264-B6AF-4599-9E79-44476CB296DC}"/>
              </a:ext>
            </a:extLst>
          </p:cNvPr>
          <p:cNvSpPr/>
          <p:nvPr userDrawn="1"/>
        </p:nvSpPr>
        <p:spPr>
          <a:xfrm>
            <a:off x="272812" y="6294746"/>
            <a:ext cx="27122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10"/>
            <a:extLst>
              <a:ext uri="{FF2B5EF4-FFF2-40B4-BE49-F238E27FC236}">
                <a16:creationId xmlns:a16="http://schemas.microsoft.com/office/drawing/2014/main" id="{11F06F7A-CC92-4E47-B5AB-1F05826A7131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11"/>
            <a:extLst>
              <a:ext uri="{FF2B5EF4-FFF2-40B4-BE49-F238E27FC236}">
                <a16:creationId xmlns:a16="http://schemas.microsoft.com/office/drawing/2014/main" id="{D5F34549-D713-482A-B0E4-C964E4BDB659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12"/>
            <a:extLst>
              <a:ext uri="{FF2B5EF4-FFF2-40B4-BE49-F238E27FC236}">
                <a16:creationId xmlns:a16="http://schemas.microsoft.com/office/drawing/2014/main" id="{3834A304-8DB7-4267-BED2-2A07941AF697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8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2B8FE7-B937-4782-8228-2700BEF1265F}"/>
              </a:ext>
            </a:extLst>
          </p:cNvPr>
          <p:cNvCxnSpPr>
            <a:cxnSpLocks/>
          </p:cNvCxnSpPr>
          <p:nvPr/>
        </p:nvCxnSpPr>
        <p:spPr>
          <a:xfrm>
            <a:off x="6096000" y="447"/>
            <a:ext cx="0" cy="685710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F30006-9807-4BAE-A2A2-D0C410A964AA}"/>
              </a:ext>
            </a:extLst>
          </p:cNvPr>
          <p:cNvSpPr/>
          <p:nvPr/>
        </p:nvSpPr>
        <p:spPr>
          <a:xfrm>
            <a:off x="5994705" y="-342409"/>
            <a:ext cx="202590" cy="7542818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2C158-B804-4FDB-B426-EA9428E80E14}"/>
              </a:ext>
            </a:extLst>
          </p:cNvPr>
          <p:cNvSpPr/>
          <p:nvPr/>
        </p:nvSpPr>
        <p:spPr>
          <a:xfrm>
            <a:off x="5994705" y="724281"/>
            <a:ext cx="202590" cy="5409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7832E2-B7DB-43E1-9235-B98579D5CAAD}"/>
              </a:ext>
            </a:extLst>
          </p:cNvPr>
          <p:cNvSpPr/>
          <p:nvPr/>
        </p:nvSpPr>
        <p:spPr>
          <a:xfrm>
            <a:off x="5994705" y="853077"/>
            <a:ext cx="202590" cy="515184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4855D-6EB7-43A9-B221-756981985864}"/>
              </a:ext>
            </a:extLst>
          </p:cNvPr>
          <p:cNvSpPr/>
          <p:nvPr/>
        </p:nvSpPr>
        <p:spPr>
          <a:xfrm>
            <a:off x="5859522" y="1316942"/>
            <a:ext cx="472956" cy="4729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r>
              <a:rPr lang="en-US" sz="1000" b="1">
                <a:solidFill>
                  <a:srgbClr val="1FA2FF"/>
                </a:solidFill>
                <a:latin typeface="Century Gothic"/>
              </a:rPr>
              <a:t>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556778-1206-4121-B703-4C96B9BD4A4B}"/>
              </a:ext>
            </a:extLst>
          </p:cNvPr>
          <p:cNvSpPr/>
          <p:nvPr/>
        </p:nvSpPr>
        <p:spPr>
          <a:xfrm>
            <a:off x="5677065" y="2384871"/>
            <a:ext cx="837871" cy="83787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r>
              <a:rPr lang="en-US" sz="2000" b="1">
                <a:solidFill>
                  <a:srgbClr val="FFFFFF"/>
                </a:solidFill>
                <a:latin typeface="Century Gothic"/>
              </a:rPr>
              <a:t>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857BF8-3E79-495B-B2CC-B20E60BF35A4}"/>
              </a:ext>
            </a:extLst>
          </p:cNvPr>
          <p:cNvSpPr/>
          <p:nvPr/>
        </p:nvSpPr>
        <p:spPr>
          <a:xfrm>
            <a:off x="5835874" y="3794068"/>
            <a:ext cx="520252" cy="52025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r>
              <a:rPr lang="en-US" sz="1000" b="1">
                <a:solidFill>
                  <a:srgbClr val="1FA2FF"/>
                </a:solidFill>
                <a:latin typeface="Century Gothic"/>
              </a:rPr>
              <a:t>03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D2455A-D105-4BB3-8C47-1A39448BB4D1}"/>
              </a:ext>
            </a:extLst>
          </p:cNvPr>
          <p:cNvSpPr/>
          <p:nvPr/>
        </p:nvSpPr>
        <p:spPr>
          <a:xfrm>
            <a:off x="5749773" y="4958353"/>
            <a:ext cx="692455" cy="69245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r>
              <a:rPr lang="en-US" sz="1000" b="1">
                <a:solidFill>
                  <a:srgbClr val="1FA2FF"/>
                </a:solidFill>
                <a:latin typeface="Century Gothic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FE4F2-4167-46C8-AF44-93E5AC5EA878}"/>
              </a:ext>
            </a:extLst>
          </p:cNvPr>
          <p:cNvSpPr txBox="1"/>
          <p:nvPr/>
        </p:nvSpPr>
        <p:spPr>
          <a:xfrm>
            <a:off x="3447289" y="1149704"/>
            <a:ext cx="2094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sz="2000" b="1" dirty="0">
                <a:solidFill>
                  <a:srgbClr val="FFFFFF"/>
                </a:solidFill>
                <a:latin typeface="Century Gothic"/>
              </a:rPr>
              <a:t>Alzheimer’s disease</a:t>
            </a:r>
            <a:r>
              <a:rPr lang="en-US" sz="900" dirty="0">
                <a:solidFill>
                  <a:srgbClr val="FFFFFF"/>
                </a:solidFill>
                <a:latin typeface="Calibri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6E808-D2A8-4E9E-998F-358C5A54CDB3}"/>
              </a:ext>
            </a:extLst>
          </p:cNvPr>
          <p:cNvSpPr txBox="1"/>
          <p:nvPr/>
        </p:nvSpPr>
        <p:spPr>
          <a:xfrm>
            <a:off x="6832576" y="2578698"/>
            <a:ext cx="248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000" b="1" dirty="0">
                <a:solidFill>
                  <a:srgbClr val="FFFFFF"/>
                </a:solidFill>
                <a:latin typeface="Century Gothic"/>
              </a:rPr>
              <a:t>Dynamic system</a:t>
            </a:r>
            <a:r>
              <a:rPr lang="en-US" sz="900" dirty="0">
                <a:solidFill>
                  <a:srgbClr val="FFFFFF"/>
                </a:solidFill>
                <a:latin typeface="Calibri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0F3C5-3B2D-4FDB-B3C5-78D1EF59C3C4}"/>
              </a:ext>
            </a:extLst>
          </p:cNvPr>
          <p:cNvSpPr txBox="1"/>
          <p:nvPr/>
        </p:nvSpPr>
        <p:spPr>
          <a:xfrm>
            <a:off x="3240290" y="3821478"/>
            <a:ext cx="230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altLang="zh-CN" sz="2000" b="1" dirty="0">
                <a:solidFill>
                  <a:srgbClr val="FFFFFF"/>
                </a:solidFill>
              </a:rPr>
              <a:t>Ca²</a:t>
            </a:r>
            <a:r>
              <a:rPr lang="en-US" altLang="zh-CN" sz="1050" b="1" dirty="0">
                <a:solidFill>
                  <a:srgbClr val="FFFFFF"/>
                </a:solidFill>
              </a:rPr>
              <a:t>⁺</a:t>
            </a:r>
            <a:r>
              <a:rPr lang="zh-CN" altLang="en-US" sz="1050" dirty="0">
                <a:solidFill>
                  <a:srgbClr val="FFFFFF"/>
                </a:solidFill>
              </a:rPr>
              <a:t>  </a:t>
            </a:r>
            <a:r>
              <a:rPr lang="en-US" altLang="zh-CN" sz="1050" dirty="0">
                <a:solidFill>
                  <a:srgbClr val="FFFFFF"/>
                </a:solidFill>
              </a:rPr>
              <a:t>&amp;  </a:t>
            </a:r>
            <a:r>
              <a:rPr lang="en-US" altLang="zh-CN" sz="20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Memantine</a:t>
            </a:r>
            <a:endParaRPr lang="en-US" sz="2000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68E28-7514-4702-94AB-1EE7C82DF7E7}"/>
              </a:ext>
            </a:extLst>
          </p:cNvPr>
          <p:cNvSpPr txBox="1"/>
          <p:nvPr/>
        </p:nvSpPr>
        <p:spPr>
          <a:xfrm>
            <a:off x="6832576" y="5109321"/>
            <a:ext cx="209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000" b="1" dirty="0">
                <a:solidFill>
                  <a:srgbClr val="FFFFFF"/>
                </a:solidFill>
                <a:latin typeface="Century Gothic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5930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806B9-8369-CE58-A45F-F002D0C71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6FBF6D-E0D9-938A-0485-E2912C371E27}"/>
              </a:ext>
            </a:extLst>
          </p:cNvPr>
          <p:cNvCxnSpPr/>
          <p:nvPr/>
        </p:nvCxnSpPr>
        <p:spPr>
          <a:xfrm>
            <a:off x="5412194" y="2564794"/>
            <a:ext cx="15467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655BF4-C393-DA63-9BE4-6CC3439CC2C4}"/>
              </a:ext>
            </a:extLst>
          </p:cNvPr>
          <p:cNvSpPr/>
          <p:nvPr/>
        </p:nvSpPr>
        <p:spPr>
          <a:xfrm>
            <a:off x="6096001" y="6857554"/>
            <a:ext cx="5314258" cy="685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E72E55-0C20-4CE7-57E5-BA9622DABDFF}"/>
              </a:ext>
            </a:extLst>
          </p:cNvPr>
          <p:cNvSpPr/>
          <p:nvPr/>
        </p:nvSpPr>
        <p:spPr>
          <a:xfrm>
            <a:off x="6096001" y="7259463"/>
            <a:ext cx="5314258" cy="6857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504F51-5148-8E20-177B-5EE4D856656B}"/>
              </a:ext>
            </a:extLst>
          </p:cNvPr>
          <p:cNvSpPr/>
          <p:nvPr/>
        </p:nvSpPr>
        <p:spPr>
          <a:xfrm>
            <a:off x="6096001" y="7660926"/>
            <a:ext cx="5314258" cy="685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D99502-DF68-5464-5CA3-E43CE3E2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59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6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5417A39-3B8D-CF53-1089-A60082D41C59}"/>
              </a:ext>
            </a:extLst>
          </p:cNvPr>
          <p:cNvGrpSpPr/>
          <p:nvPr/>
        </p:nvGrpSpPr>
        <p:grpSpPr>
          <a:xfrm>
            <a:off x="1902443" y="1146533"/>
            <a:ext cx="8646909" cy="4591480"/>
            <a:chOff x="636739" y="53060"/>
            <a:chExt cx="10991108" cy="582621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7B37DD-0AFC-4108-9752-E6EE2D7D40FA}"/>
                </a:ext>
              </a:extLst>
            </p:cNvPr>
            <p:cNvSpPr/>
            <p:nvPr/>
          </p:nvSpPr>
          <p:spPr>
            <a:xfrm>
              <a:off x="636739" y="4549604"/>
              <a:ext cx="1963500" cy="107843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r" defTabSz="228554" rtl="0" eaLnBrk="1" fontAlgn="auto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The amyloidogenic pathway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0" marR="0" lvl="0" indent="0" algn="r" defTabSz="228554" rtl="0" eaLnBrk="1" fontAlgn="auto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Produce two toxic peptides</a:t>
              </a:r>
            </a:p>
            <a:p>
              <a:pPr marL="0" marR="0" lvl="0" indent="0" algn="r" defTabSz="228554" rtl="0" eaLnBrk="1" fontAlgn="auto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  <a:r>
                <a:rPr kumimoji="0" lang="el-G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β42 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and A</a:t>
              </a:r>
              <a:r>
                <a:rPr kumimoji="0" lang="el-G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β40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5523F05-10F3-41BD-EFE0-712EA1090D13}"/>
                </a:ext>
              </a:extLst>
            </p:cNvPr>
            <p:cNvGrpSpPr/>
            <p:nvPr/>
          </p:nvGrpSpPr>
          <p:grpSpPr>
            <a:xfrm>
              <a:off x="1375809" y="53060"/>
              <a:ext cx="10252038" cy="5826213"/>
              <a:chOff x="1375809" y="53060"/>
              <a:chExt cx="10252038" cy="582621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7AB81CF-7523-432C-B822-BBA2EB3B4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6775" y="3459101"/>
                <a:ext cx="2688437" cy="1362611"/>
              </a:xfrm>
              <a:prstGeom prst="line">
                <a:avLst/>
              </a:prstGeom>
              <a:ln w="225425" cap="rnd">
                <a:solidFill>
                  <a:srgbClr val="0070C0"/>
                </a:solidFill>
              </a:ln>
              <a:effectLst>
                <a:outerShdw blurRad="317500" dist="381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B839DD7-33D0-47EF-A414-965B1718EF0C}"/>
                  </a:ext>
                </a:extLst>
              </p:cNvPr>
              <p:cNvSpPr/>
              <p:nvPr/>
            </p:nvSpPr>
            <p:spPr>
              <a:xfrm>
                <a:off x="8229511" y="4140814"/>
                <a:ext cx="1325937" cy="1325937"/>
              </a:xfrm>
              <a:prstGeom prst="ellipse">
                <a:avLst/>
              </a:prstGeom>
              <a:solidFill>
                <a:srgbClr val="314792"/>
              </a:solidFill>
              <a:ln>
                <a:noFill/>
              </a:ln>
              <a:effectLst>
                <a:outerShdw blurRad="711200" dist="177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ROS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72DB4ED-6D8A-4453-9BDA-C21ED41BB4BC}"/>
                  </a:ext>
                </a:extLst>
              </p:cNvPr>
              <p:cNvCxnSpPr/>
              <p:nvPr/>
            </p:nvCxnSpPr>
            <p:spPr>
              <a:xfrm flipH="1">
                <a:off x="3531782" y="3451563"/>
                <a:ext cx="2564218" cy="1570268"/>
              </a:xfrm>
              <a:prstGeom prst="line">
                <a:avLst/>
              </a:prstGeom>
              <a:ln w="225425" cap="rnd">
                <a:solidFill>
                  <a:srgbClr val="0070C0"/>
                </a:solidFill>
              </a:ln>
              <a:effectLst>
                <a:outerShdw blurRad="317500" dist="381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6587997-476A-4147-AA7B-2A35295E4932}"/>
                  </a:ext>
                </a:extLst>
              </p:cNvPr>
              <p:cNvSpPr/>
              <p:nvPr/>
            </p:nvSpPr>
            <p:spPr>
              <a:xfrm>
                <a:off x="2639286" y="3866694"/>
                <a:ext cx="2012579" cy="2012579"/>
              </a:xfrm>
              <a:prstGeom prst="ellipse">
                <a:avLst/>
              </a:prstGeom>
              <a:solidFill>
                <a:srgbClr val="223063"/>
              </a:solidFill>
              <a:ln>
                <a:noFill/>
              </a:ln>
              <a:effectLst>
                <a:outerShdw blurRad="711200" dist="177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BACE1 </a:t>
                </a:r>
              </a:p>
              <a:p>
                <a:pPr marL="0" marR="0" lvl="0" indent="0" algn="ctr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+</a:t>
                </a:r>
              </a:p>
              <a:p>
                <a:pPr marL="0" marR="0" lvl="0" indent="0" algn="ctr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 </a:t>
                </a:r>
                <a:r>
                  <a:rPr kumimoji="0" lang="el-G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γ-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secretase 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FE219E5-6614-449A-8346-9FC0EA94CFF3}"/>
                  </a:ext>
                </a:extLst>
              </p:cNvPr>
              <p:cNvCxnSpPr/>
              <p:nvPr/>
            </p:nvCxnSpPr>
            <p:spPr>
              <a:xfrm flipH="1">
                <a:off x="6148681" y="1819089"/>
                <a:ext cx="3169072" cy="1675985"/>
              </a:xfrm>
              <a:prstGeom prst="line">
                <a:avLst/>
              </a:prstGeom>
              <a:ln w="225425" cap="rnd">
                <a:gradFill flip="none" rotWithShape="1">
                  <a:gsLst>
                    <a:gs pos="0">
                      <a:schemeClr val="accent2"/>
                    </a:gs>
                    <a:gs pos="92000">
                      <a:schemeClr val="accent1">
                        <a:alpha val="70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outerShdw blurRad="317500" dist="381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DA4A056-A56B-4080-85E2-A768154B7E1D}"/>
                  </a:ext>
                </a:extLst>
              </p:cNvPr>
              <p:cNvSpPr/>
              <p:nvPr/>
            </p:nvSpPr>
            <p:spPr>
              <a:xfrm>
                <a:off x="8031688" y="1255022"/>
                <a:ext cx="1771552" cy="177155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Lysosome-Autophagy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962C2EB-5296-4DE9-A7EC-55D191EF3AD3}"/>
                  </a:ext>
                </a:extLst>
              </p:cNvPr>
              <p:cNvCxnSpPr/>
              <p:nvPr/>
            </p:nvCxnSpPr>
            <p:spPr>
              <a:xfrm>
                <a:off x="3142577" y="1519050"/>
                <a:ext cx="2937460" cy="1932513"/>
              </a:xfrm>
              <a:prstGeom prst="line">
                <a:avLst/>
              </a:prstGeom>
              <a:ln w="225425" cap="rnd">
                <a:solidFill>
                  <a:srgbClr val="0070C0"/>
                </a:solidFill>
              </a:ln>
              <a:effectLst>
                <a:outerShdw blurRad="317500" dist="381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BC847CD-6542-49D0-9A69-334FC8BAACEB}"/>
                  </a:ext>
                </a:extLst>
              </p:cNvPr>
              <p:cNvSpPr/>
              <p:nvPr/>
            </p:nvSpPr>
            <p:spPr>
              <a:xfrm>
                <a:off x="2075666" y="464136"/>
                <a:ext cx="2144811" cy="214481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711200" dist="177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  <a:r>
                  <a:rPr kumimoji="0" lang="el-GR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β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4CC67B5-F862-48EA-9149-EDE15782A9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0037" y="53060"/>
                <a:ext cx="0" cy="3532057"/>
              </a:xfrm>
              <a:prstGeom prst="line">
                <a:avLst/>
              </a:prstGeom>
              <a:ln w="381000" cap="rnd">
                <a:gradFill flip="none" rotWithShape="1">
                  <a:gsLst>
                    <a:gs pos="0">
                      <a:schemeClr val="accent2"/>
                    </a:gs>
                    <a:gs pos="92000">
                      <a:schemeClr val="accent1">
                        <a:alpha val="70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outerShdw blurRad="317500" dist="381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CD0D3BC-E598-4C69-865B-3F1DF78DB0C6}"/>
                  </a:ext>
                </a:extLst>
              </p:cNvPr>
              <p:cNvSpPr/>
              <p:nvPr/>
            </p:nvSpPr>
            <p:spPr>
              <a:xfrm>
                <a:off x="5089711" y="2422711"/>
                <a:ext cx="2012579" cy="2012579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  <a:effectLst>
                <a:outerShdw blurRad="711200" dist="177800" dir="2700000" algn="tl" rotWithShape="0">
                  <a:schemeClr val="accent2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Ca²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⁺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homeostasis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A53DB5B-0842-48A0-BF0C-ACB70273C8D7}"/>
                  </a:ext>
                </a:extLst>
              </p:cNvPr>
              <p:cNvSpPr/>
              <p:nvPr/>
            </p:nvSpPr>
            <p:spPr>
              <a:xfrm>
                <a:off x="9766479" y="1703203"/>
                <a:ext cx="1861368" cy="5853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Clearance</a:t>
                </a:r>
              </a:p>
              <a:p>
                <a:pPr marL="0" marR="0" lvl="0" indent="0" algn="l" defTabSz="228554" rtl="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Slow down the autophagy progress</a:t>
                </a:r>
              </a:p>
              <a:p>
                <a:pPr marL="0" marR="0" lvl="0" indent="0" algn="l" defTabSz="228554" rtl="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Mess up lysosome function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99620B1-413C-4E45-93D1-641A702C1AF9}"/>
                  </a:ext>
                </a:extLst>
              </p:cNvPr>
              <p:cNvSpPr/>
              <p:nvPr/>
            </p:nvSpPr>
            <p:spPr>
              <a:xfrm>
                <a:off x="2934211" y="2806029"/>
                <a:ext cx="1374072" cy="70859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interaction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228554" rtl="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vicious cycle </a:t>
                </a:r>
              </a:p>
              <a:p>
                <a:pPr marL="0" marR="0" lvl="0" indent="0" algn="l" defTabSz="228554" rtl="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Aggregation to form oligomers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34B3961-314C-4705-A50C-58BACD632049}"/>
                  </a:ext>
                </a:extLst>
              </p:cNvPr>
              <p:cNvSpPr/>
              <p:nvPr/>
            </p:nvSpPr>
            <p:spPr>
              <a:xfrm>
                <a:off x="6226775" y="4746236"/>
                <a:ext cx="1741323" cy="5853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228554" rtl="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Excitotoxic cycle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228554" rtl="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Promote the </a:t>
                </a:r>
                <a:r>
                  <a:rPr kumimoji="0" lang="el-G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β-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cleavage pathway</a:t>
                </a:r>
              </a:p>
              <a:p>
                <a:pPr marL="0" marR="0" lvl="0" indent="0" algn="r" defTabSz="228554" rtl="0" eaLnBrk="1" fontAlgn="auto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Abnormal NMDA activation</a:t>
                </a:r>
              </a:p>
            </p:txBody>
          </p:sp>
          <p:sp>
            <p:nvSpPr>
              <p:cNvPr id="21" name="合并 20">
                <a:extLst>
                  <a:ext uri="{FF2B5EF4-FFF2-40B4-BE49-F238E27FC236}">
                    <a16:creationId xmlns:a16="http://schemas.microsoft.com/office/drawing/2014/main" id="{C113287A-BC89-D9B8-4B07-5D421D2ACDBA}"/>
                  </a:ext>
                </a:extLst>
              </p:cNvPr>
              <p:cNvSpPr/>
              <p:nvPr/>
            </p:nvSpPr>
            <p:spPr>
              <a:xfrm rot="3505788">
                <a:off x="4206185" y="4209138"/>
                <a:ext cx="518549" cy="487758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合并 21">
                <a:extLst>
                  <a:ext uri="{FF2B5EF4-FFF2-40B4-BE49-F238E27FC236}">
                    <a16:creationId xmlns:a16="http://schemas.microsoft.com/office/drawing/2014/main" id="{1F01B58F-4364-DD60-0D9D-38EAADDD949C}"/>
                  </a:ext>
                </a:extLst>
              </p:cNvPr>
              <p:cNvSpPr/>
              <p:nvPr/>
            </p:nvSpPr>
            <p:spPr>
              <a:xfrm rot="17812639">
                <a:off x="8066197" y="4287585"/>
                <a:ext cx="518549" cy="487758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合并 22">
                <a:extLst>
                  <a:ext uri="{FF2B5EF4-FFF2-40B4-BE49-F238E27FC236}">
                    <a16:creationId xmlns:a16="http://schemas.microsoft.com/office/drawing/2014/main" id="{C01FE327-F06C-0199-48BD-48162859A08C}"/>
                  </a:ext>
                </a:extLst>
              </p:cNvPr>
              <p:cNvSpPr/>
              <p:nvPr/>
            </p:nvSpPr>
            <p:spPr>
              <a:xfrm rot="14515723">
                <a:off x="7884491" y="2205280"/>
                <a:ext cx="518549" cy="487758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环形箭头 27">
                <a:extLst>
                  <a:ext uri="{FF2B5EF4-FFF2-40B4-BE49-F238E27FC236}">
                    <a16:creationId xmlns:a16="http://schemas.microsoft.com/office/drawing/2014/main" id="{7271195B-CC9C-8088-1FFB-EEBD68C8ADC3}"/>
                  </a:ext>
                </a:extLst>
              </p:cNvPr>
              <p:cNvSpPr/>
              <p:nvPr/>
            </p:nvSpPr>
            <p:spPr>
              <a:xfrm rot="15520746">
                <a:off x="1330842" y="2320860"/>
                <a:ext cx="2056088" cy="1966153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合并 28">
                <a:extLst>
                  <a:ext uri="{FF2B5EF4-FFF2-40B4-BE49-F238E27FC236}">
                    <a16:creationId xmlns:a16="http://schemas.microsoft.com/office/drawing/2014/main" id="{B06EB486-DA5E-24D1-7647-6CC7B84EE9CB}"/>
                  </a:ext>
                </a:extLst>
              </p:cNvPr>
              <p:cNvSpPr/>
              <p:nvPr/>
            </p:nvSpPr>
            <p:spPr>
              <a:xfrm rot="18248195">
                <a:off x="4922224" y="2592886"/>
                <a:ext cx="518549" cy="487758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21E7BA68-1655-432A-566E-6B55734561AE}"/>
              </a:ext>
            </a:extLst>
          </p:cNvPr>
          <p:cNvSpPr txBox="1"/>
          <p:nvPr/>
        </p:nvSpPr>
        <p:spPr>
          <a:xfrm>
            <a:off x="3874589" y="10306"/>
            <a:ext cx="4442810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54">
              <a:lnSpc>
                <a:spcPct val="89000"/>
              </a:lnSpc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The influence of Ca²</a:t>
            </a:r>
            <a:r>
              <a:rPr lang="en-US" altLang="zh-CN" sz="1600" b="1" dirty="0">
                <a:solidFill>
                  <a:srgbClr val="FFFFFF"/>
                </a:solidFill>
              </a:rPr>
              <a:t>⁺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BFFD8416-25CA-CD08-1819-EFC3999CB9E7}"/>
              </a:ext>
            </a:extLst>
          </p:cNvPr>
          <p:cNvCxnSpPr/>
          <p:nvPr/>
        </p:nvCxnSpPr>
        <p:spPr>
          <a:xfrm>
            <a:off x="5412188" y="637798"/>
            <a:ext cx="15467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4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41409C9-6D39-2169-E672-91B54071D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AF71284E-EC94-8619-F5F9-D20B9190674E}"/>
              </a:ext>
            </a:extLst>
          </p:cNvPr>
          <p:cNvSpPr txBox="1"/>
          <p:nvPr/>
        </p:nvSpPr>
        <p:spPr>
          <a:xfrm>
            <a:off x="3874589" y="10306"/>
            <a:ext cx="4442810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54">
              <a:lnSpc>
                <a:spcPct val="89000"/>
              </a:lnSpc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The influence of Ca²</a:t>
            </a:r>
            <a:r>
              <a:rPr lang="en-US" altLang="zh-CN" sz="1600" b="1" dirty="0">
                <a:solidFill>
                  <a:srgbClr val="FFFFFF"/>
                </a:solidFill>
              </a:rPr>
              <a:t>⁺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555E19FC-7CB7-2D89-39E9-1F7E7331801A}"/>
              </a:ext>
            </a:extLst>
          </p:cNvPr>
          <p:cNvCxnSpPr/>
          <p:nvPr/>
        </p:nvCxnSpPr>
        <p:spPr>
          <a:xfrm>
            <a:off x="5412188" y="637798"/>
            <a:ext cx="15467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7B20BB62-2905-FB6B-ECF7-ECBCE303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04" y="637798"/>
            <a:ext cx="7941733" cy="533684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5AA914C-C1DC-EBA5-AC4B-9F1D92A43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2" t="37984" r="11442"/>
          <a:stretch>
            <a:fillRect/>
          </a:stretch>
        </p:blipFill>
        <p:spPr bwMode="auto">
          <a:xfrm>
            <a:off x="8641037" y="1796703"/>
            <a:ext cx="2896623" cy="301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28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029E8-510E-A10C-E38F-F3FE772BA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A1D88B5-065A-9490-6481-9D77A14764B3}"/>
              </a:ext>
            </a:extLst>
          </p:cNvPr>
          <p:cNvSpPr/>
          <p:nvPr/>
        </p:nvSpPr>
        <p:spPr>
          <a:xfrm>
            <a:off x="6096001" y="6857554"/>
            <a:ext cx="5314258" cy="685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393044-2329-9885-B504-AFDF55AC173C}"/>
              </a:ext>
            </a:extLst>
          </p:cNvPr>
          <p:cNvSpPr/>
          <p:nvPr/>
        </p:nvSpPr>
        <p:spPr>
          <a:xfrm>
            <a:off x="6096001" y="7259463"/>
            <a:ext cx="5314258" cy="6857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C544AC-4EA5-DF01-B06C-7D9410078391}"/>
              </a:ext>
            </a:extLst>
          </p:cNvPr>
          <p:cNvSpPr/>
          <p:nvPr/>
        </p:nvSpPr>
        <p:spPr>
          <a:xfrm>
            <a:off x="6096001" y="7660926"/>
            <a:ext cx="5314258" cy="685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Memantine - Wikipedia">
            <a:extLst>
              <a:ext uri="{FF2B5EF4-FFF2-40B4-BE49-F238E27FC236}">
                <a16:creationId xmlns:a16="http://schemas.microsoft.com/office/drawing/2014/main" id="{3771E903-1AB9-894B-C5D9-607BABE9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91" y="2971768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CBFB93FA-4B01-6969-AE7E-F701C87E522D}"/>
              </a:ext>
            </a:extLst>
          </p:cNvPr>
          <p:cNvSpPr txBox="1"/>
          <p:nvPr/>
        </p:nvSpPr>
        <p:spPr>
          <a:xfrm>
            <a:off x="3874595" y="10306"/>
            <a:ext cx="4442810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54">
              <a:lnSpc>
                <a:spcPct val="89000"/>
              </a:lnSpc>
              <a:defRPr/>
            </a:pPr>
            <a:r>
              <a:rPr lang="en-US" sz="36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Memantine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4" name="Straight Connector 10">
            <a:extLst>
              <a:ext uri="{FF2B5EF4-FFF2-40B4-BE49-F238E27FC236}">
                <a16:creationId xmlns:a16="http://schemas.microsoft.com/office/drawing/2014/main" id="{AEBA5831-59B9-2BD2-9238-404712585DDA}"/>
              </a:ext>
            </a:extLst>
          </p:cNvPr>
          <p:cNvCxnSpPr/>
          <p:nvPr/>
        </p:nvCxnSpPr>
        <p:spPr>
          <a:xfrm>
            <a:off x="5381509" y="631660"/>
            <a:ext cx="15467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15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ADA6-F088-E592-84EF-E60BBFB1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6F0CF3-0AE9-2A8C-9C5E-DCD2B385449B}"/>
              </a:ext>
            </a:extLst>
          </p:cNvPr>
          <p:cNvCxnSpPr/>
          <p:nvPr/>
        </p:nvCxnSpPr>
        <p:spPr>
          <a:xfrm>
            <a:off x="5412194" y="2564794"/>
            <a:ext cx="15467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57B3D5-173D-42FE-92C1-8E8F3BD2FCF8}"/>
              </a:ext>
            </a:extLst>
          </p:cNvPr>
          <p:cNvSpPr/>
          <p:nvPr/>
        </p:nvSpPr>
        <p:spPr>
          <a:xfrm>
            <a:off x="6096001" y="6857554"/>
            <a:ext cx="5314258" cy="685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6BC08E-21D8-0B0E-923D-7F6EF865CF01}"/>
              </a:ext>
            </a:extLst>
          </p:cNvPr>
          <p:cNvSpPr/>
          <p:nvPr/>
        </p:nvSpPr>
        <p:spPr>
          <a:xfrm>
            <a:off x="6096001" y="7259463"/>
            <a:ext cx="5314258" cy="6857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45078-9F6E-5042-4341-D9DA2D04DFB4}"/>
              </a:ext>
            </a:extLst>
          </p:cNvPr>
          <p:cNvSpPr/>
          <p:nvPr/>
        </p:nvSpPr>
        <p:spPr>
          <a:xfrm>
            <a:off x="6096001" y="7660926"/>
            <a:ext cx="5314258" cy="685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2B2147-A4A2-B442-52AA-9CFC6F0C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143729-C9A8-42A1-A35C-00C5C18D6D79}"/>
              </a:ext>
            </a:extLst>
          </p:cNvPr>
          <p:cNvSpPr txBox="1"/>
          <p:nvPr/>
        </p:nvSpPr>
        <p:spPr>
          <a:xfrm>
            <a:off x="4407993" y="674740"/>
            <a:ext cx="2965877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554"/>
            <a:r>
              <a:rPr lang="en-US" sz="3999" b="1" dirty="0">
                <a:solidFill>
                  <a:srgbClr val="FFFFFF"/>
                </a:solidFill>
                <a:latin typeface="Century Gothic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55D9F-AB09-4339-B311-D0399177FFB8}"/>
              </a:ext>
            </a:extLst>
          </p:cNvPr>
          <p:cNvSpPr txBox="1"/>
          <p:nvPr/>
        </p:nvSpPr>
        <p:spPr>
          <a:xfrm>
            <a:off x="1756695" y="1488780"/>
            <a:ext cx="8678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31" indent="-342831" defTabSz="22855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Mathematical modeling helps us quantify how extracellular, intracellular, and oligomeric amyloid-</a:t>
            </a:r>
            <a:r>
              <a:rPr lang="el-GR" sz="2400" dirty="0">
                <a:solidFill>
                  <a:srgbClr val="FFFFFF"/>
                </a:solidFill>
                <a:latin typeface="Calibri"/>
              </a:rPr>
              <a:t>β </a:t>
            </a:r>
            <a:r>
              <a:rPr lang="en-US" sz="2400" dirty="0">
                <a:solidFill>
                  <a:srgbClr val="FFFFFF"/>
                </a:solidFill>
                <a:latin typeface="Calibri"/>
              </a:rPr>
              <a:t>interact and evolve over time.</a:t>
            </a:r>
          </a:p>
          <a:p>
            <a:pPr marL="342831" indent="-342831" defTabSz="22855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The equations reveal how imbalances in production or clearance can lead to toxic accumulation — reflecting the mechanisms of Alzheimer’s </a:t>
            </a:r>
            <a:r>
              <a:rPr lang="en-US" sz="2400" dirty="0" err="1">
                <a:solidFill>
                  <a:srgbClr val="FFFFFF"/>
                </a:solidFill>
                <a:latin typeface="Calibri"/>
              </a:rPr>
              <a:t>progression.By</a:t>
            </a:r>
            <a:r>
              <a:rPr lang="en-US" sz="2400" dirty="0">
                <a:solidFill>
                  <a:srgbClr val="FFFFFF"/>
                </a:solidFill>
                <a:latin typeface="Calibri"/>
              </a:rPr>
              <a:t> changing parameters, we can simulate therapeutic scenarios, such as enhancing clearance or blocking oligomerization.</a:t>
            </a:r>
          </a:p>
          <a:p>
            <a:pPr marL="342831" indent="-342831" defTabSz="22855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This approach provides a predictive framework to test biological hypotheses and identify the most effective intervention points.</a:t>
            </a:r>
          </a:p>
          <a:p>
            <a:pPr marL="342831" indent="-342831" defTabSz="22855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Overall, modeling amyloid-</a:t>
            </a:r>
            <a:r>
              <a:rPr lang="el-GR" sz="2400" dirty="0">
                <a:solidFill>
                  <a:srgbClr val="FFFFFF"/>
                </a:solidFill>
                <a:latin typeface="Calibri"/>
              </a:rPr>
              <a:t>β </a:t>
            </a:r>
            <a:r>
              <a:rPr lang="en-US" sz="2400" dirty="0">
                <a:solidFill>
                  <a:srgbClr val="FFFFFF"/>
                </a:solidFill>
                <a:latin typeface="Calibri"/>
              </a:rPr>
              <a:t>dynamics helps bridge experimental biology with therapeutic strategy design for Alzheimer’s disease.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8602E-17C3-40CA-AB19-380ECD042A59}"/>
              </a:ext>
            </a:extLst>
          </p:cNvPr>
          <p:cNvSpPr/>
          <p:nvPr/>
        </p:nvSpPr>
        <p:spPr>
          <a:xfrm rot="16200000">
            <a:off x="-6122217" y="99639"/>
            <a:ext cx="4976075" cy="599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C10E76-2DF7-4505-B61A-3A78CDBF8E76}"/>
              </a:ext>
            </a:extLst>
          </p:cNvPr>
          <p:cNvSpPr/>
          <p:nvPr/>
        </p:nvSpPr>
        <p:spPr>
          <a:xfrm rot="16200000">
            <a:off x="-5799578" y="311824"/>
            <a:ext cx="5523782" cy="599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23367D-EFEC-4E35-91FE-D2D68A30454A}"/>
              </a:ext>
            </a:extLst>
          </p:cNvPr>
          <p:cNvSpPr/>
          <p:nvPr/>
        </p:nvSpPr>
        <p:spPr>
          <a:xfrm rot="16200000">
            <a:off x="-3568974" y="2889464"/>
            <a:ext cx="5523780" cy="1247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881846-7234-4B98-86BE-0290068C70AF}"/>
              </a:ext>
            </a:extLst>
          </p:cNvPr>
          <p:cNvGrpSpPr/>
          <p:nvPr/>
        </p:nvGrpSpPr>
        <p:grpSpPr>
          <a:xfrm>
            <a:off x="-1094436" y="3055711"/>
            <a:ext cx="530894" cy="424369"/>
            <a:chOff x="11710893" y="3597504"/>
            <a:chExt cx="965388" cy="771680"/>
          </a:xfrm>
          <a:solidFill>
            <a:schemeClr val="bg1">
              <a:lumMod val="95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72D1494-3CDC-4AD7-8D05-26466D2F2D27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3A619EC-C471-41FE-BCE6-49564E82398F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267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22" dur="1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43B76F-1091-40EF-B59E-E63E54C63469}"/>
              </a:ext>
            </a:extLst>
          </p:cNvPr>
          <p:cNvSpPr/>
          <p:nvPr/>
        </p:nvSpPr>
        <p:spPr>
          <a:xfrm>
            <a:off x="781742" y="648062"/>
            <a:ext cx="5314258" cy="5523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B6051-2B8B-4D81-ABA2-C1B25F25DBEB}"/>
              </a:ext>
            </a:extLst>
          </p:cNvPr>
          <p:cNvSpPr txBox="1"/>
          <p:nvPr/>
        </p:nvSpPr>
        <p:spPr>
          <a:xfrm>
            <a:off x="1073813" y="3429000"/>
            <a:ext cx="4892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000" dirty="0"/>
              <a:t>Alzheimer’s disease is a </a:t>
            </a:r>
            <a:r>
              <a:rPr lang="en-US" sz="2000" i="1" dirty="0"/>
              <a:t>progressive neurodegenerative disorder</a:t>
            </a:r>
            <a:r>
              <a:rPr lang="en-US" sz="2000" dirty="0"/>
              <a:t> characterized by the gradual loss of memory, cognitive functions, and behavioral abilities. It’s the most common cause of dementia in older adults.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4ED39-D099-41CC-B4C0-574206B35785}"/>
              </a:ext>
            </a:extLst>
          </p:cNvPr>
          <p:cNvSpPr txBox="1"/>
          <p:nvPr/>
        </p:nvSpPr>
        <p:spPr>
          <a:xfrm>
            <a:off x="1074038" y="763619"/>
            <a:ext cx="5151399" cy="22157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228554"/>
            <a:r>
              <a:rPr lang="en-US" sz="6899" b="1" dirty="0">
                <a:solidFill>
                  <a:srgbClr val="FFFFFF"/>
                </a:solidFill>
                <a:latin typeface="Century Gothic"/>
              </a:rPr>
              <a:t>Alzheimer’s disease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BF2BBB-0CF3-44D6-92CB-892E8D092A86}"/>
              </a:ext>
            </a:extLst>
          </p:cNvPr>
          <p:cNvCxnSpPr>
            <a:cxnSpLocks/>
          </p:cNvCxnSpPr>
          <p:nvPr/>
        </p:nvCxnSpPr>
        <p:spPr>
          <a:xfrm>
            <a:off x="1879148" y="2979354"/>
            <a:ext cx="768827" cy="0"/>
          </a:xfrm>
          <a:prstGeom prst="line">
            <a:avLst/>
          </a:prstGeom>
          <a:ln w="190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621B60F-7783-40CE-8B20-4A5ADEC75BB9}"/>
              </a:ext>
            </a:extLst>
          </p:cNvPr>
          <p:cNvSpPr/>
          <p:nvPr/>
        </p:nvSpPr>
        <p:spPr>
          <a:xfrm>
            <a:off x="6096001" y="6858001"/>
            <a:ext cx="5314259" cy="6857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152CDE8-5E91-4380-9E36-E0071E104188}"/>
              </a:ext>
            </a:extLst>
          </p:cNvPr>
          <p:cNvCxnSpPr>
            <a:cxnSpLocks/>
          </p:cNvCxnSpPr>
          <p:nvPr/>
        </p:nvCxnSpPr>
        <p:spPr>
          <a:xfrm>
            <a:off x="6096000" y="447"/>
            <a:ext cx="0" cy="685710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D6B57B7-506F-433A-B047-2F14F33AF315}"/>
              </a:ext>
            </a:extLst>
          </p:cNvPr>
          <p:cNvSpPr/>
          <p:nvPr/>
        </p:nvSpPr>
        <p:spPr>
          <a:xfrm>
            <a:off x="5966561" y="3299560"/>
            <a:ext cx="258880" cy="25888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" name="Picture Placeholder 15" descr="A diagram of a brain&#10;&#10;AI-generated content may be incorrect.">
            <a:extLst>
              <a:ext uri="{FF2B5EF4-FFF2-40B4-BE49-F238E27FC236}">
                <a16:creationId xmlns:a16="http://schemas.microsoft.com/office/drawing/2014/main" id="{6EA449EB-320A-3B7E-28BD-6A745AED8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" t="-1370" r="748" b="-1370"/>
          <a:stretch>
            <a:fillRect/>
          </a:stretch>
        </p:blipFill>
        <p:spPr>
          <a:xfrm>
            <a:off x="6526754" y="0"/>
            <a:ext cx="4574195" cy="4718309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1AEB2-8CA5-3D92-97A2-A687DF528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753" y="4412902"/>
            <a:ext cx="4574193" cy="24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0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72347E-7 -2.22222E-6 L 0.43588 -2.22222E-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/>
      <p:bldP spid="10" grpId="0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3B02E-C477-E0BE-023B-86DD6A4FD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7EB7A2-792D-897F-113A-0BD4ACE9B5FC}"/>
              </a:ext>
            </a:extLst>
          </p:cNvPr>
          <p:cNvSpPr/>
          <p:nvPr/>
        </p:nvSpPr>
        <p:spPr>
          <a:xfrm>
            <a:off x="781742" y="648062"/>
            <a:ext cx="5314258" cy="5523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2AB47-05F3-34A5-6243-E79682021A76}"/>
              </a:ext>
            </a:extLst>
          </p:cNvPr>
          <p:cNvSpPr txBox="1"/>
          <p:nvPr/>
        </p:nvSpPr>
        <p:spPr>
          <a:xfrm>
            <a:off x="1073812" y="2004168"/>
            <a:ext cx="489274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biological hallmarks:</a:t>
            </a:r>
            <a:endParaRPr lang="en-US" sz="2800" dirty="0"/>
          </a:p>
          <a:p>
            <a:r>
              <a:rPr lang="en-US" sz="2400" b="1" dirty="0"/>
              <a:t>Amyloid-</a:t>
            </a:r>
            <a:r>
              <a:rPr lang="el-GR" sz="2400" b="1" dirty="0"/>
              <a:t>β (</a:t>
            </a:r>
            <a:r>
              <a:rPr lang="en-US" sz="2400" b="1" dirty="0"/>
              <a:t>A</a:t>
            </a:r>
            <a:r>
              <a:rPr lang="el-GR" sz="2400" b="1" dirty="0"/>
              <a:t>β) </a:t>
            </a:r>
            <a:r>
              <a:rPr lang="en-US" sz="2400" b="1" dirty="0"/>
              <a:t>plaques</a:t>
            </a:r>
            <a:r>
              <a:rPr lang="en-US" sz="2400" dirty="0"/>
              <a:t> </a:t>
            </a:r>
          </a:p>
          <a:p>
            <a:r>
              <a:rPr lang="en-US" sz="2400" b="1" dirty="0"/>
              <a:t>Neurofibrillary tangles</a:t>
            </a:r>
            <a:r>
              <a:rPr lang="en-US" sz="2400" dirty="0"/>
              <a:t> </a:t>
            </a:r>
          </a:p>
          <a:p>
            <a:r>
              <a:rPr lang="en-US" sz="2400" b="1" dirty="0"/>
              <a:t>Neuronal loss and synaptic dysfunction</a:t>
            </a:r>
            <a:endParaRPr lang="en-US" sz="2400" dirty="0"/>
          </a:p>
          <a:p>
            <a:r>
              <a:rPr lang="en-US" sz="2400" b="1" dirty="0"/>
              <a:t>Neuroinflammation and oxidative stress</a:t>
            </a:r>
            <a:endParaRPr lang="en-US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0CB546-89D5-D99A-22D2-4DA55F1FD14C}"/>
              </a:ext>
            </a:extLst>
          </p:cNvPr>
          <p:cNvCxnSpPr>
            <a:cxnSpLocks/>
          </p:cNvCxnSpPr>
          <p:nvPr/>
        </p:nvCxnSpPr>
        <p:spPr>
          <a:xfrm>
            <a:off x="1198212" y="1140826"/>
            <a:ext cx="768827" cy="0"/>
          </a:xfrm>
          <a:prstGeom prst="line">
            <a:avLst/>
          </a:prstGeom>
          <a:ln w="190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D9C8B-F4DF-A303-F18F-6502A345BB98}"/>
              </a:ext>
            </a:extLst>
          </p:cNvPr>
          <p:cNvSpPr/>
          <p:nvPr/>
        </p:nvSpPr>
        <p:spPr>
          <a:xfrm>
            <a:off x="6096001" y="6858001"/>
            <a:ext cx="5314259" cy="6857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4465B6-AC4A-B698-96F5-2D1FA993E860}"/>
              </a:ext>
            </a:extLst>
          </p:cNvPr>
          <p:cNvCxnSpPr>
            <a:cxnSpLocks/>
          </p:cNvCxnSpPr>
          <p:nvPr/>
        </p:nvCxnSpPr>
        <p:spPr>
          <a:xfrm>
            <a:off x="6096000" y="447"/>
            <a:ext cx="0" cy="685710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F7C8E3C-969A-4326-92D5-D488D81BBD73}"/>
              </a:ext>
            </a:extLst>
          </p:cNvPr>
          <p:cNvSpPr/>
          <p:nvPr/>
        </p:nvSpPr>
        <p:spPr>
          <a:xfrm>
            <a:off x="5966561" y="3299560"/>
            <a:ext cx="258880" cy="25888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D876377-5AF9-5A4D-28F3-6D3A550442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0" t="-676" r="-980" b="-676"/>
          <a:stretch>
            <a:fillRect/>
          </a:stretch>
        </p:blipFill>
        <p:spPr>
          <a:xfrm>
            <a:off x="6096000" y="0"/>
            <a:ext cx="5314259" cy="6858000"/>
          </a:xfrm>
        </p:spPr>
      </p:pic>
    </p:spTree>
    <p:extLst>
      <p:ext uri="{BB962C8B-B14F-4D97-AF65-F5344CB8AC3E}">
        <p14:creationId xmlns:p14="http://schemas.microsoft.com/office/powerpoint/2010/main" val="1885213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72347E-7 -2.22222E-6 L 0.43588 -2.22222E-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F513BA-3792-4947-AE57-92D963714633}"/>
              </a:ext>
            </a:extLst>
          </p:cNvPr>
          <p:cNvSpPr/>
          <p:nvPr/>
        </p:nvSpPr>
        <p:spPr>
          <a:xfrm>
            <a:off x="8346333" y="444141"/>
            <a:ext cx="3419396" cy="560669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5BD90-BFEE-4462-8267-551A30737D24}"/>
              </a:ext>
            </a:extLst>
          </p:cNvPr>
          <p:cNvSpPr txBox="1"/>
          <p:nvPr/>
        </p:nvSpPr>
        <p:spPr>
          <a:xfrm>
            <a:off x="8288033" y="1399966"/>
            <a:ext cx="3564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/>
            <a:endParaRPr lang="en-US" sz="4000" dirty="0">
              <a:solidFill>
                <a:srgbClr val="FFFFFF"/>
              </a:solidFill>
              <a:latin typeface="Open Sans Light"/>
            </a:endParaRPr>
          </a:p>
          <a:p>
            <a:pPr marL="342900" indent="-342900" algn="ctr" defTabSz="22855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Peptide from APP cleavage (</a:t>
            </a:r>
            <a:r>
              <a:rPr lang="el-GR" sz="2400" dirty="0">
                <a:solidFill>
                  <a:srgbClr val="FFFFFF"/>
                </a:solidFill>
              </a:rPr>
              <a:t>β- &amp; γ-</a:t>
            </a:r>
            <a:r>
              <a:rPr lang="en-US" sz="2400" dirty="0">
                <a:solidFill>
                  <a:srgbClr val="FFFFFF"/>
                </a:solidFill>
              </a:rPr>
              <a:t>secretases)</a:t>
            </a:r>
          </a:p>
          <a:p>
            <a:pPr marL="342900" indent="-342900" algn="ctr" defTabSz="22855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Aggregates → oligomers &amp; plaques</a:t>
            </a:r>
          </a:p>
          <a:p>
            <a:pPr marL="342900" indent="-342900" algn="ctr" defTabSz="22855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Key trigger in Alzheimer’s pathology</a:t>
            </a:r>
          </a:p>
          <a:p>
            <a:pPr marL="342900" indent="-342900" algn="ctr" defTabSz="22855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Imbalance between production &amp; clearance</a:t>
            </a:r>
            <a:endParaRPr lang="en-US" sz="24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27CC56-803E-404A-88CA-96FBF2408F38}"/>
              </a:ext>
            </a:extLst>
          </p:cNvPr>
          <p:cNvSpPr/>
          <p:nvPr/>
        </p:nvSpPr>
        <p:spPr>
          <a:xfrm>
            <a:off x="9315512" y="651903"/>
            <a:ext cx="1481038" cy="809852"/>
          </a:xfrm>
          <a:prstGeom prst="ellipse">
            <a:avLst/>
          </a:prstGeom>
          <a:solidFill>
            <a:schemeClr val="tx2"/>
          </a:solidFill>
          <a:ln w="44450">
            <a:solidFill>
              <a:schemeClr val="bg1">
                <a:alpha val="41000"/>
              </a:schemeClr>
            </a:solidFill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 defTabSz="457109">
              <a:defRPr/>
            </a:pPr>
            <a:r>
              <a:rPr lang="en-US" sz="5749" dirty="0">
                <a:solidFill>
                  <a:srgbClr val="FFFFFF"/>
                </a:solidFill>
                <a:latin typeface="Designball-Users-02" pitchFamily="2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el-GR" sz="5749" dirty="0">
                <a:solidFill>
                  <a:srgbClr val="FFFFFF"/>
                </a:solidFill>
                <a:latin typeface="Designball-Users-02" pitchFamily="2" charset="0"/>
                <a:ea typeface="Open Sans" panose="020B0606030504020204" pitchFamily="34" charset="0"/>
                <a:cs typeface="Arial" panose="020B0604020202020204" pitchFamily="34" charset="0"/>
              </a:rPr>
              <a:t>β</a:t>
            </a:r>
            <a:endParaRPr lang="en-US" sz="5749" dirty="0">
              <a:solidFill>
                <a:srgbClr val="FFFFFF"/>
              </a:solidFill>
              <a:latin typeface="Designball-Users-02" pitchFamily="2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F076B-A8A0-A220-E822-3163128C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1" y="444141"/>
            <a:ext cx="7920318" cy="560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50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B5C0CE5-8F1C-4E09-A785-D1C9652E1371}"/>
              </a:ext>
            </a:extLst>
          </p:cNvPr>
          <p:cNvSpPr/>
          <p:nvPr/>
        </p:nvSpPr>
        <p:spPr>
          <a:xfrm rot="5400000" flipV="1">
            <a:off x="2765429" y="562276"/>
            <a:ext cx="225568" cy="575642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585E63-29C5-4189-8E6E-C0E9D3C0DE80}"/>
              </a:ext>
            </a:extLst>
          </p:cNvPr>
          <p:cNvSpPr/>
          <p:nvPr/>
        </p:nvSpPr>
        <p:spPr>
          <a:xfrm>
            <a:off x="1026008" y="3192522"/>
            <a:ext cx="472956" cy="4729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r>
              <a:rPr lang="en-US" sz="1000" b="1">
                <a:solidFill>
                  <a:srgbClr val="1FA2FF"/>
                </a:solidFill>
                <a:latin typeface="Century Gothic"/>
              </a:rPr>
              <a:t>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4CFBE4-5DFD-427D-887B-05C34999126F}"/>
              </a:ext>
            </a:extLst>
          </p:cNvPr>
          <p:cNvSpPr/>
          <p:nvPr/>
        </p:nvSpPr>
        <p:spPr>
          <a:xfrm>
            <a:off x="-108620" y="4550079"/>
            <a:ext cx="2742212" cy="7496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228554">
              <a:lnSpc>
                <a:spcPct val="89000"/>
              </a:lnSpc>
            </a:pPr>
            <a:r>
              <a:rPr lang="en-US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The </a:t>
            </a:r>
            <a:r>
              <a:rPr lang="en-US" altLang="zh-CN" sz="2400" b="1" dirty="0">
                <a:solidFill>
                  <a:srgbClr val="FFFFFF">
                    <a:lumMod val="90000"/>
                    <a:lumOff val="10000"/>
                  </a:srgbClr>
                </a:solidFill>
              </a:rPr>
              <a:t>intracellular </a:t>
            </a:r>
            <a:r>
              <a:rPr lang="en-US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amyloid- </a:t>
            </a:r>
            <a:r>
              <a:rPr lang="el-GR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β</a:t>
            </a:r>
            <a:endParaRPr lang="en-US" sz="2400" b="1" dirty="0">
              <a:solidFill>
                <a:srgbClr val="FFFFFF">
                  <a:lumMod val="90000"/>
                  <a:lumOff val="10000"/>
                </a:srgbClr>
              </a:solidFill>
              <a:latin typeface="Century Gothic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220350-D259-4E6B-BAE8-299E33C5F559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1262486" y="3665478"/>
            <a:ext cx="0" cy="884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2A08AC-39F1-471B-8CE2-459E6960C25A}"/>
              </a:ext>
            </a:extLst>
          </p:cNvPr>
          <p:cNvSpPr/>
          <p:nvPr/>
        </p:nvSpPr>
        <p:spPr>
          <a:xfrm>
            <a:off x="3044723" y="3192522"/>
            <a:ext cx="472956" cy="4729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r>
              <a:rPr lang="mn-MN" sz="1000" b="1">
                <a:solidFill>
                  <a:srgbClr val="1FA2FF"/>
                </a:solidFill>
                <a:latin typeface="Century Gothic"/>
              </a:rPr>
              <a:t>02</a:t>
            </a:r>
            <a:endParaRPr lang="en-US" sz="1000" b="1">
              <a:solidFill>
                <a:srgbClr val="1FA2FF"/>
              </a:solidFill>
              <a:latin typeface="Century Gothic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2A68A1-1485-49A5-BC1E-5037CA720744}"/>
              </a:ext>
            </a:extLst>
          </p:cNvPr>
          <p:cNvSpPr/>
          <p:nvPr/>
        </p:nvSpPr>
        <p:spPr>
          <a:xfrm>
            <a:off x="2037753" y="1258707"/>
            <a:ext cx="2486895" cy="10783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228554">
              <a:lnSpc>
                <a:spcPct val="89000"/>
              </a:lnSpc>
            </a:pPr>
            <a:r>
              <a:rPr lang="en-US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alibri"/>
              </a:rPr>
              <a:t>The </a:t>
            </a:r>
            <a:r>
              <a:rPr lang="en-US" altLang="zh-CN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extracellular </a:t>
            </a:r>
            <a:r>
              <a:rPr lang="en-US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alibri"/>
              </a:rPr>
              <a:t>amyloid- </a:t>
            </a:r>
            <a:r>
              <a:rPr lang="el-GR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alibri"/>
              </a:rPr>
              <a:t>β</a:t>
            </a:r>
            <a:endParaRPr lang="en-US" sz="2400" b="1" dirty="0">
              <a:solidFill>
                <a:srgbClr val="FFFFFF">
                  <a:lumMod val="90000"/>
                  <a:lumOff val="10000"/>
                </a:srgbClr>
              </a:solidFill>
              <a:latin typeface="Calibri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9E6BA1-5EB6-4CD0-BC88-D0C1FF759A4E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3281201" y="2337079"/>
            <a:ext cx="0" cy="85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01B5540-1484-44CF-AFA3-8AEDD192EE76}"/>
              </a:ext>
            </a:extLst>
          </p:cNvPr>
          <p:cNvSpPr/>
          <p:nvPr/>
        </p:nvSpPr>
        <p:spPr>
          <a:xfrm>
            <a:off x="5014340" y="3192522"/>
            <a:ext cx="472956" cy="4729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r>
              <a:rPr lang="mn-MN" sz="1000" b="1">
                <a:solidFill>
                  <a:srgbClr val="1FA2FF"/>
                </a:solidFill>
                <a:latin typeface="Century Gothic"/>
              </a:rPr>
              <a:t>03</a:t>
            </a:r>
            <a:endParaRPr lang="en-US" sz="1000" b="1">
              <a:solidFill>
                <a:srgbClr val="1FA2FF"/>
              </a:solidFill>
              <a:latin typeface="Century Gothic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7E7D03-362D-4B2C-941B-AE415464100E}"/>
              </a:ext>
            </a:extLst>
          </p:cNvPr>
          <p:cNvSpPr/>
          <p:nvPr/>
        </p:nvSpPr>
        <p:spPr>
          <a:xfrm>
            <a:off x="4301790" y="4741512"/>
            <a:ext cx="1898056" cy="7496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228554">
              <a:lnSpc>
                <a:spcPct val="89000"/>
              </a:lnSpc>
            </a:pPr>
            <a:r>
              <a:rPr lang="en-US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alibri"/>
              </a:rPr>
              <a:t>Amyloid- </a:t>
            </a:r>
            <a:r>
              <a:rPr lang="el-GR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alibri"/>
              </a:rPr>
              <a:t>β</a:t>
            </a:r>
            <a:endParaRPr lang="en-US" sz="2400" b="1" dirty="0">
              <a:solidFill>
                <a:srgbClr val="FFFFFF">
                  <a:lumMod val="90000"/>
                  <a:lumOff val="10000"/>
                </a:srgbClr>
              </a:solidFill>
              <a:latin typeface="Calibri"/>
            </a:endParaRPr>
          </a:p>
          <a:p>
            <a:pPr algn="ctr" defTabSz="228554">
              <a:lnSpc>
                <a:spcPct val="89000"/>
              </a:lnSpc>
            </a:pPr>
            <a:r>
              <a:rPr lang="en-US" sz="24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alibri"/>
              </a:rPr>
              <a:t>oligomers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AF71F4-6A3C-4AB6-94EB-F244E715C13D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5250818" y="3665478"/>
            <a:ext cx="0" cy="1076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2B1A3E-7522-4EF7-B466-854AF1FCF823}"/>
              </a:ext>
            </a:extLst>
          </p:cNvPr>
          <p:cNvSpPr txBox="1"/>
          <p:nvPr/>
        </p:nvSpPr>
        <p:spPr>
          <a:xfrm>
            <a:off x="7098027" y="59631"/>
            <a:ext cx="4403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4000" b="1" dirty="0">
                <a:solidFill>
                  <a:srgbClr val="FFFFFF"/>
                </a:solidFill>
                <a:latin typeface="Century Gothic"/>
              </a:rPr>
              <a:t>Dynamic </a:t>
            </a:r>
            <a:r>
              <a:rPr lang="en-US" sz="4000" b="1" dirty="0">
                <a:solidFill>
                  <a:srgbClr val="1FA2FF"/>
                </a:solidFill>
                <a:latin typeface="Century Gothic"/>
              </a:rPr>
              <a:t>system</a:t>
            </a:r>
            <a:endParaRPr lang="en-US" sz="4000" b="1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9E496E-D12F-6D25-A80B-028197A96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10" y="765654"/>
            <a:ext cx="6170690" cy="54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91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1" grpId="0" animBg="1"/>
      <p:bldP spid="22" grpId="0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83E4D-0036-FF68-07D3-B4B2D7265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8EF4B3-EF46-41F0-133C-819FF41D98FA}"/>
              </a:ext>
            </a:extLst>
          </p:cNvPr>
          <p:cNvSpPr txBox="1"/>
          <p:nvPr/>
        </p:nvSpPr>
        <p:spPr>
          <a:xfrm>
            <a:off x="3874595" y="16445"/>
            <a:ext cx="4442810" cy="107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54">
              <a:lnSpc>
                <a:spcPct val="89000"/>
              </a:lnSpc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The </a:t>
            </a:r>
            <a:r>
              <a:rPr lang="en-US" altLang="zh-CN" sz="36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intracellular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amyloid- </a:t>
            </a:r>
            <a:r>
              <a:rPr kumimoji="0" lang="el-G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β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3D68F3-CF32-3B11-AC70-66F7A0B47750}"/>
              </a:ext>
            </a:extLst>
          </p:cNvPr>
          <p:cNvCxnSpPr/>
          <p:nvPr/>
        </p:nvCxnSpPr>
        <p:spPr>
          <a:xfrm>
            <a:off x="5412194" y="1417191"/>
            <a:ext cx="15467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78F7556-921B-54FA-01C0-0A9D7936BD91}"/>
              </a:ext>
            </a:extLst>
          </p:cNvPr>
          <p:cNvSpPr/>
          <p:nvPr/>
        </p:nvSpPr>
        <p:spPr>
          <a:xfrm>
            <a:off x="6096001" y="6857554"/>
            <a:ext cx="5314258" cy="685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950D5F-9A45-E1C3-EC16-80072A6757E6}"/>
              </a:ext>
            </a:extLst>
          </p:cNvPr>
          <p:cNvSpPr/>
          <p:nvPr/>
        </p:nvSpPr>
        <p:spPr>
          <a:xfrm>
            <a:off x="6096001" y="7259463"/>
            <a:ext cx="5314258" cy="6857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D76FF2-3CAE-7522-75F6-C15FFCA77B9C}"/>
              </a:ext>
            </a:extLst>
          </p:cNvPr>
          <p:cNvSpPr/>
          <p:nvPr/>
        </p:nvSpPr>
        <p:spPr>
          <a:xfrm>
            <a:off x="6096001" y="7660926"/>
            <a:ext cx="5314258" cy="685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D10B19-C5B9-31D8-C890-B9A24198E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78" y="1897986"/>
            <a:ext cx="5045981" cy="1880867"/>
          </a:xfrm>
          <a:prstGeom prst="rect">
            <a:avLst/>
          </a:prstGeom>
        </p:spPr>
      </p:pic>
      <p:pic>
        <p:nvPicPr>
          <p:cNvPr id="7" name="Picture 2" descr="Amyloid beta - Wikipedia">
            <a:extLst>
              <a:ext uri="{FF2B5EF4-FFF2-40B4-BE49-F238E27FC236}">
                <a16:creationId xmlns:a16="http://schemas.microsoft.com/office/drawing/2014/main" id="{8876AFC0-553A-FC2E-09D5-55A5AC303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88" y="4106433"/>
            <a:ext cx="2412860" cy="199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238C58-A68B-6C74-D35B-96F724F2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796" y="1711658"/>
            <a:ext cx="5694380" cy="33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9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BE0AF66-3D5D-CA30-DDDA-6909395723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5" t="-3818" r="-8795" b="-3818"/>
          <a:stretch>
            <a:fillRect/>
          </a:stretch>
        </p:blipFill>
        <p:spPr>
          <a:xfrm>
            <a:off x="-680936" y="0"/>
            <a:ext cx="13249072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C64176-FD03-4B54-ADDA-18EAAE481886}"/>
              </a:ext>
            </a:extLst>
          </p:cNvPr>
          <p:cNvSpPr/>
          <p:nvPr/>
        </p:nvSpPr>
        <p:spPr>
          <a:xfrm>
            <a:off x="6096001" y="6857554"/>
            <a:ext cx="5314258" cy="685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51FAC-1644-4116-853A-C59AF460F4A7}"/>
              </a:ext>
            </a:extLst>
          </p:cNvPr>
          <p:cNvSpPr/>
          <p:nvPr/>
        </p:nvSpPr>
        <p:spPr>
          <a:xfrm>
            <a:off x="6096001" y="7259463"/>
            <a:ext cx="5314258" cy="6857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236BE4-3A80-4524-96ED-AC55999B9491}"/>
              </a:ext>
            </a:extLst>
          </p:cNvPr>
          <p:cNvSpPr/>
          <p:nvPr/>
        </p:nvSpPr>
        <p:spPr>
          <a:xfrm>
            <a:off x="6096001" y="7660926"/>
            <a:ext cx="5314258" cy="685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029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D1D8B-B37D-3838-37A2-76B84798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EAB5AA-25CA-FBE4-EDF4-8B8E7E6E0D03}"/>
              </a:ext>
            </a:extLst>
          </p:cNvPr>
          <p:cNvSpPr txBox="1"/>
          <p:nvPr/>
        </p:nvSpPr>
        <p:spPr>
          <a:xfrm>
            <a:off x="3874595" y="4165"/>
            <a:ext cx="4442810" cy="107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54">
              <a:lnSpc>
                <a:spcPct val="89000"/>
              </a:lnSpc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The </a:t>
            </a:r>
            <a:r>
              <a:rPr lang="en-US" altLang="zh-CN" sz="36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extracellular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amyloid- </a:t>
            </a:r>
            <a:r>
              <a:rPr kumimoji="0" lang="el-G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β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7311E-527C-ACFF-C916-368E7FE7E171}"/>
              </a:ext>
            </a:extLst>
          </p:cNvPr>
          <p:cNvCxnSpPr/>
          <p:nvPr/>
        </p:nvCxnSpPr>
        <p:spPr>
          <a:xfrm>
            <a:off x="5412194" y="1337404"/>
            <a:ext cx="15467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9D3FD38-AE62-5B22-CF77-70F1AC4FCAAD}"/>
              </a:ext>
            </a:extLst>
          </p:cNvPr>
          <p:cNvSpPr/>
          <p:nvPr/>
        </p:nvSpPr>
        <p:spPr>
          <a:xfrm>
            <a:off x="6096001" y="6857554"/>
            <a:ext cx="5314258" cy="685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E48658-298F-1385-8126-45CC6D167A3B}"/>
              </a:ext>
            </a:extLst>
          </p:cNvPr>
          <p:cNvSpPr/>
          <p:nvPr/>
        </p:nvSpPr>
        <p:spPr>
          <a:xfrm>
            <a:off x="6096001" y="7259463"/>
            <a:ext cx="5314258" cy="6857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EA59C9-F898-699D-0372-84BC89A2BD44}"/>
              </a:ext>
            </a:extLst>
          </p:cNvPr>
          <p:cNvSpPr/>
          <p:nvPr/>
        </p:nvSpPr>
        <p:spPr>
          <a:xfrm>
            <a:off x="6096001" y="7660926"/>
            <a:ext cx="5314258" cy="685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86BBEA-E9C5-41CD-E2B6-2E2A57A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4" y="1453904"/>
            <a:ext cx="5131064" cy="1949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9AEEE9-089B-BA5B-6B8B-AE4E1F162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02" y="1475541"/>
            <a:ext cx="5801840" cy="526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4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9214-5BD7-45F4-416D-B79570FA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C6BF94-2259-FE54-C266-840E92DA87C5}"/>
              </a:ext>
            </a:extLst>
          </p:cNvPr>
          <p:cNvSpPr txBox="1"/>
          <p:nvPr/>
        </p:nvSpPr>
        <p:spPr>
          <a:xfrm>
            <a:off x="3874595" y="10306"/>
            <a:ext cx="4442810" cy="107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The Amyloid- </a:t>
            </a:r>
            <a:r>
              <a:rPr kumimoji="0" lang="el-G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β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oligomers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EC3A04-6C42-AC9A-EA53-99248ACEA708}"/>
              </a:ext>
            </a:extLst>
          </p:cNvPr>
          <p:cNvCxnSpPr/>
          <p:nvPr/>
        </p:nvCxnSpPr>
        <p:spPr>
          <a:xfrm>
            <a:off x="5412194" y="1343545"/>
            <a:ext cx="15467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E2D4C-3B87-5AA2-71BA-F81F1BF84DA3}"/>
              </a:ext>
            </a:extLst>
          </p:cNvPr>
          <p:cNvSpPr/>
          <p:nvPr/>
        </p:nvSpPr>
        <p:spPr>
          <a:xfrm>
            <a:off x="6096001" y="6857554"/>
            <a:ext cx="5314258" cy="685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3C3A64-DDA2-CB97-91A2-15803D996877}"/>
              </a:ext>
            </a:extLst>
          </p:cNvPr>
          <p:cNvSpPr/>
          <p:nvPr/>
        </p:nvSpPr>
        <p:spPr>
          <a:xfrm>
            <a:off x="6096001" y="7259463"/>
            <a:ext cx="5314258" cy="6857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FD0740-479C-79F5-BEFF-AB109AED1263}"/>
              </a:ext>
            </a:extLst>
          </p:cNvPr>
          <p:cNvSpPr/>
          <p:nvPr/>
        </p:nvSpPr>
        <p:spPr>
          <a:xfrm>
            <a:off x="6096001" y="7660926"/>
            <a:ext cx="5314258" cy="685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40A4ED-25F0-0ED9-E5C1-49E837C45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41" y="1547956"/>
            <a:ext cx="4702140" cy="1182053"/>
          </a:xfrm>
          <a:prstGeom prst="rect">
            <a:avLst/>
          </a:prstGeom>
        </p:spPr>
      </p:pic>
      <p:pic>
        <p:nvPicPr>
          <p:cNvPr id="7" name="Picture Placeholder 3" descr="A close-up of several types of bacteria">
            <a:extLst>
              <a:ext uri="{FF2B5EF4-FFF2-40B4-BE49-F238E27FC236}">
                <a16:creationId xmlns:a16="http://schemas.microsoft.com/office/drawing/2014/main" id="{4C0C1363-1DD0-5C44-A6A4-CE0F39397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r="5772"/>
          <a:stretch>
            <a:fillRect/>
          </a:stretch>
        </p:blipFill>
        <p:spPr>
          <a:xfrm>
            <a:off x="838500" y="2594998"/>
            <a:ext cx="5249017" cy="3737228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557CD1-E1CF-8CEB-E1D3-2E2C7859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485" y="2314591"/>
            <a:ext cx="5625878" cy="25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4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7" grpId="0" animBg="1"/>
      <p:bldP spid="18" grpId="0" animBg="1"/>
    </p:bld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Nova">
      <a:dk1>
        <a:srgbClr val="172144"/>
      </a:dk1>
      <a:lt1>
        <a:srgbClr val="FFFFFF"/>
      </a:lt1>
      <a:dk2>
        <a:srgbClr val="D4F579"/>
      </a:dk2>
      <a:lt2>
        <a:srgbClr val="40D492"/>
      </a:lt2>
      <a:accent1>
        <a:srgbClr val="3BC8F1"/>
      </a:accent1>
      <a:accent2>
        <a:srgbClr val="6070FF"/>
      </a:accent2>
      <a:accent3>
        <a:srgbClr val="FA3585"/>
      </a:accent3>
      <a:accent4>
        <a:srgbClr val="E9474E"/>
      </a:accent4>
      <a:accent5>
        <a:srgbClr val="F7C83B"/>
      </a:accent5>
      <a:accent6>
        <a:srgbClr val="FF8E38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3_Office Theme">
  <a:themeElements>
    <a:clrScheme name="Nova">
      <a:dk1>
        <a:srgbClr val="172144"/>
      </a:dk1>
      <a:lt1>
        <a:srgbClr val="FFFFFF"/>
      </a:lt1>
      <a:dk2>
        <a:srgbClr val="D4F579"/>
      </a:dk2>
      <a:lt2>
        <a:srgbClr val="40D492"/>
      </a:lt2>
      <a:accent1>
        <a:srgbClr val="3BC8F1"/>
      </a:accent1>
      <a:accent2>
        <a:srgbClr val="6070FF"/>
      </a:accent2>
      <a:accent3>
        <a:srgbClr val="FA3585"/>
      </a:accent3>
      <a:accent4>
        <a:srgbClr val="E9474E"/>
      </a:accent4>
      <a:accent5>
        <a:srgbClr val="F7C83B"/>
      </a:accent5>
      <a:accent6>
        <a:srgbClr val="FF8E38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Nova">
      <a:dk1>
        <a:srgbClr val="172144"/>
      </a:dk1>
      <a:lt1>
        <a:srgbClr val="FFFFFF"/>
      </a:lt1>
      <a:dk2>
        <a:srgbClr val="D4F579"/>
      </a:dk2>
      <a:lt2>
        <a:srgbClr val="40D492"/>
      </a:lt2>
      <a:accent1>
        <a:srgbClr val="3BC8F1"/>
      </a:accent1>
      <a:accent2>
        <a:srgbClr val="6070FF"/>
      </a:accent2>
      <a:accent3>
        <a:srgbClr val="FA3585"/>
      </a:accent3>
      <a:accent4>
        <a:srgbClr val="E9474E"/>
      </a:accent4>
      <a:accent5>
        <a:srgbClr val="F7C83B"/>
      </a:accent5>
      <a:accent6>
        <a:srgbClr val="FF8E38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Model X">
    <a:dk1>
      <a:srgbClr val="172144"/>
    </a:dk1>
    <a:lt1>
      <a:srgbClr val="FFFFFF"/>
    </a:lt1>
    <a:dk2>
      <a:srgbClr val="81F5D6"/>
    </a:dk2>
    <a:lt2>
      <a:srgbClr val="A6FFCB"/>
    </a:lt2>
    <a:accent1>
      <a:srgbClr val="1FA2FF"/>
    </a:accent1>
    <a:accent2>
      <a:srgbClr val="1AB4FD"/>
    </a:accent2>
    <a:accent3>
      <a:srgbClr val="16C6FB"/>
    </a:accent3>
    <a:accent4>
      <a:srgbClr val="12D8FA"/>
    </a:accent4>
    <a:accent5>
      <a:srgbClr val="37E1EE"/>
    </a:accent5>
    <a:accent6>
      <a:srgbClr val="5CEBE2"/>
    </a:accent6>
    <a:hlink>
      <a:srgbClr val="2F8299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Model X">
    <a:dk1>
      <a:srgbClr val="172144"/>
    </a:dk1>
    <a:lt1>
      <a:srgbClr val="FFFFFF"/>
    </a:lt1>
    <a:dk2>
      <a:srgbClr val="81F5D6"/>
    </a:dk2>
    <a:lt2>
      <a:srgbClr val="A6FFCB"/>
    </a:lt2>
    <a:accent1>
      <a:srgbClr val="1FA2FF"/>
    </a:accent1>
    <a:accent2>
      <a:srgbClr val="1AB4FD"/>
    </a:accent2>
    <a:accent3>
      <a:srgbClr val="16C6FB"/>
    </a:accent3>
    <a:accent4>
      <a:srgbClr val="12D8FA"/>
    </a:accent4>
    <a:accent5>
      <a:srgbClr val="37E1EE"/>
    </a:accent5>
    <a:accent6>
      <a:srgbClr val="5CEBE2"/>
    </a:accent6>
    <a:hlink>
      <a:srgbClr val="2F8299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Model X">
    <a:dk1>
      <a:srgbClr val="172144"/>
    </a:dk1>
    <a:lt1>
      <a:srgbClr val="FFFFFF"/>
    </a:lt1>
    <a:dk2>
      <a:srgbClr val="81F5D6"/>
    </a:dk2>
    <a:lt2>
      <a:srgbClr val="A6FFCB"/>
    </a:lt2>
    <a:accent1>
      <a:srgbClr val="1FA2FF"/>
    </a:accent1>
    <a:accent2>
      <a:srgbClr val="1AB4FD"/>
    </a:accent2>
    <a:accent3>
      <a:srgbClr val="16C6FB"/>
    </a:accent3>
    <a:accent4>
      <a:srgbClr val="12D8FA"/>
    </a:accent4>
    <a:accent5>
      <a:srgbClr val="37E1EE"/>
    </a:accent5>
    <a:accent6>
      <a:srgbClr val="5CEBE2"/>
    </a:accent6>
    <a:hlink>
      <a:srgbClr val="2F8299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Massive X V.2.6 - Blue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ppt/theme/themeOverride5.xml><?xml version="1.0" encoding="utf-8"?>
<a:themeOverride xmlns:a="http://schemas.openxmlformats.org/drawingml/2006/main">
  <a:clrScheme name="Model X">
    <a:dk1>
      <a:srgbClr val="172144"/>
    </a:dk1>
    <a:lt1>
      <a:srgbClr val="FFFFFF"/>
    </a:lt1>
    <a:dk2>
      <a:srgbClr val="81F5D6"/>
    </a:dk2>
    <a:lt2>
      <a:srgbClr val="A6FFCB"/>
    </a:lt2>
    <a:accent1>
      <a:srgbClr val="1FA2FF"/>
    </a:accent1>
    <a:accent2>
      <a:srgbClr val="1AB4FD"/>
    </a:accent2>
    <a:accent3>
      <a:srgbClr val="16C6FB"/>
    </a:accent3>
    <a:accent4>
      <a:srgbClr val="12D8FA"/>
    </a:accent4>
    <a:accent5>
      <a:srgbClr val="37E1EE"/>
    </a:accent5>
    <a:accent6>
      <a:srgbClr val="5CEBE2"/>
    </a:accent6>
    <a:hlink>
      <a:srgbClr val="2F8299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289</Words>
  <Application>Microsoft Office PowerPoint</Application>
  <PresentationFormat>宽屏</PresentationFormat>
  <Paragraphs>61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Designball-Social-01</vt:lpstr>
      <vt:lpstr>Designball-Users-02</vt:lpstr>
      <vt:lpstr>Aptos</vt:lpstr>
      <vt:lpstr>Aptos Display</vt:lpstr>
      <vt:lpstr>Arial</vt:lpstr>
      <vt:lpstr>Calibri</vt:lpstr>
      <vt:lpstr>Century Gothic</vt:lpstr>
      <vt:lpstr>Open Sans Light</vt:lpstr>
      <vt:lpstr>Wingdings 3</vt:lpstr>
      <vt:lpstr>Office Theme</vt:lpstr>
      <vt:lpstr>1_Office Theme</vt:lpstr>
      <vt:lpstr>2_Office Theme</vt:lpstr>
      <vt:lpstr>5_Office Theme</vt:lpstr>
      <vt:lpstr>Ion</vt:lpstr>
      <vt:lpstr>3_Office Theme</vt:lpstr>
      <vt:lpstr>4_Office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SACI Nada</dc:creator>
  <cp:lastModifiedBy>飞扬 王</cp:lastModifiedBy>
  <cp:revision>4</cp:revision>
  <dcterms:created xsi:type="dcterms:W3CDTF">2025-10-30T23:47:41Z</dcterms:created>
  <dcterms:modified xsi:type="dcterms:W3CDTF">2025-11-07T09:55:17Z</dcterms:modified>
</cp:coreProperties>
</file>